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64" r:id="rId5"/>
    <p:sldId id="256" r:id="rId6"/>
    <p:sldId id="257" r:id="rId7"/>
    <p:sldId id="258" r:id="rId8"/>
    <p:sldId id="266" r:id="rId9"/>
    <p:sldId id="268" r:id="rId10"/>
    <p:sldId id="267" r:id="rId11"/>
    <p:sldId id="273" r:id="rId12"/>
    <p:sldId id="269" r:id="rId13"/>
    <p:sldId id="270" r:id="rId14"/>
    <p:sldId id="271" r:id="rId15"/>
  </p:sldIdLst>
  <p:sldSz cx="15544800" cy="10058400"/>
  <p:notesSz cx="6858000" cy="9144000"/>
  <p:defaultTextStyle>
    <a:defPPr rtl="0">
      <a:defRPr lang="bg-BG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48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A1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38"/>
  </p:normalViewPr>
  <p:slideViewPr>
    <p:cSldViewPr snapToGrid="0" snapToObjects="1">
      <p:cViewPr varScale="1">
        <p:scale>
          <a:sx n="47" d="100"/>
          <a:sy n="47" d="100"/>
        </p:scale>
        <p:origin x="888" y="56"/>
      </p:cViewPr>
      <p:guideLst>
        <p:guide orient="horz" pos="3144"/>
        <p:guide pos="484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>
            <a:extLst>
              <a:ext uri="{FF2B5EF4-FFF2-40B4-BE49-F238E27FC236}">
                <a16:creationId xmlns:a16="http://schemas.microsoft.com/office/drawing/2014/main" id="{D77E7518-D7D3-A342-B9A1-57B91EA8AD9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 dirty="0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29238D92-CE55-1642-B171-5E9305F007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82293AD-69AE-4DB8-8CEE-143E12A4B5D0}" type="datetime1">
              <a:rPr lang="bg-BG" smtClean="0"/>
              <a:t>15.3.2025 г.</a:t>
            </a:fld>
            <a:endParaRPr lang="bg-BG" dirty="0"/>
          </a:p>
        </p:txBody>
      </p:sp>
      <p:sp>
        <p:nvSpPr>
          <p:cNvPr id="4" name="Контейнер за долен колонтитул 3">
            <a:extLst>
              <a:ext uri="{FF2B5EF4-FFF2-40B4-BE49-F238E27FC236}">
                <a16:creationId xmlns:a16="http://schemas.microsoft.com/office/drawing/2014/main" id="{294DC253-90BB-9447-B456-77404052F1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 dirty="0"/>
          </a:p>
        </p:txBody>
      </p:sp>
      <p:sp>
        <p:nvSpPr>
          <p:cNvPr id="5" name="Контейнер за номер на слайд 4">
            <a:extLst>
              <a:ext uri="{FF2B5EF4-FFF2-40B4-BE49-F238E27FC236}">
                <a16:creationId xmlns:a16="http://schemas.microsoft.com/office/drawing/2014/main" id="{1E73BA3A-C6D1-EB41-8906-A8CC76B3C0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09957D-E1A3-9D46-BB8D-8C509470EB58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289264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10.jpg>
</file>

<file path=ppt/media/image11.jp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 dirty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811DB3F-2E73-4FD1-9BD4-72982763A694}" type="datetime1">
              <a:rPr lang="bg-BG" smtClean="0"/>
              <a:t>15.3.2025 г.</a:t>
            </a:fld>
            <a:endParaRPr lang="bg-BG" dirty="0"/>
          </a:p>
        </p:txBody>
      </p:sp>
      <p:sp>
        <p:nvSpPr>
          <p:cNvPr id="4" name="Контейнер за изображение на слайд 3"/>
          <p:cNvSpPr>
            <a:spLocks noGrp="1" noRot="1" noChangeAspect="1"/>
          </p:cNvSpPr>
          <p:nvPr>
            <p:ph type="sldImg" idx="2"/>
          </p:nvPr>
        </p:nvSpPr>
        <p:spPr>
          <a:xfrm>
            <a:off x="1044575" y="1143000"/>
            <a:ext cx="4768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bg-BG" dirty="0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bg-BG"/>
              <a:t>Щракнете, за да редактирате стилове на текст в образеца 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 dirty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75372A-F483-BF4C-A311-87AB670BD6E8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105965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1pPr>
    <a:lvl2pPr marL="614477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2pPr>
    <a:lvl3pPr marL="1228954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3pPr>
    <a:lvl4pPr marL="1843430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4pPr>
    <a:lvl5pPr marL="2457907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5pPr>
    <a:lvl6pPr marL="3072384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6pPr>
    <a:lvl7pPr marL="3686861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7pPr>
    <a:lvl8pPr marL="4301338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8pPr>
    <a:lvl9pPr marL="4915814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bg-BG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F75372A-F483-BF4C-A311-87AB670BD6E8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56303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75372A-F483-BF4C-A311-87AB670BD6E8}" type="slidenum">
              <a:rPr lang="bg-BG" smtClean="0"/>
              <a:t>2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49928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75372A-F483-BF4C-A311-87AB670BD6E8}" type="slidenum">
              <a:rPr lang="bg-BG" smtClean="0"/>
              <a:t>3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075346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75372A-F483-BF4C-A311-87AB670BD6E8}" type="slidenum">
              <a:rPr lang="bg-BG" smtClean="0"/>
              <a:t>4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38497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07B2A2B9-05C3-4D4C-A5FA-2825AEF4290C}"/>
              </a:ext>
            </a:extLst>
          </p:cNvPr>
          <p:cNvSpPr/>
          <p:nvPr userDrawn="1"/>
        </p:nvSpPr>
        <p:spPr>
          <a:xfrm>
            <a:off x="7696198" y="8658807"/>
            <a:ext cx="7863840" cy="14182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0F690A9D-E97C-6E45-88B8-10C6AF357AAC}"/>
              </a:ext>
            </a:extLst>
          </p:cNvPr>
          <p:cNvSpPr/>
          <p:nvPr userDrawn="1"/>
        </p:nvSpPr>
        <p:spPr>
          <a:xfrm>
            <a:off x="-4243" y="0"/>
            <a:ext cx="7700443" cy="100584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10" name="Контейнер за картина 9">
            <a:extLst>
              <a:ext uri="{FF2B5EF4-FFF2-40B4-BE49-F238E27FC236}">
                <a16:creationId xmlns:a16="http://schemas.microsoft.com/office/drawing/2014/main" id="{00EE1104-237A-BF43-A4B2-12D92FA5B9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080375" y="0"/>
            <a:ext cx="7091363" cy="9105900"/>
          </a:xfrm>
          <a:solidFill>
            <a:schemeClr val="tx1"/>
          </a:solidFill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12" name="Контейнер за текст 11">
            <a:extLst>
              <a:ext uri="{FF2B5EF4-FFF2-40B4-BE49-F238E27FC236}">
                <a16:creationId xmlns:a16="http://schemas.microsoft.com/office/drawing/2014/main" id="{C661BACD-AAF9-B74C-8453-53F0E11290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80374" y="9105900"/>
            <a:ext cx="7091363" cy="952500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pPr lvl="0" rtl="0"/>
            <a:r>
              <a:rPr lang="bg-BG"/>
              <a:t>МЕСЕЦ [ГОДИНА]</a:t>
            </a:r>
            <a:endParaRPr lang="bg-BG" dirty="0"/>
          </a:p>
        </p:txBody>
      </p:sp>
      <p:sp>
        <p:nvSpPr>
          <p:cNvPr id="16" name="Контейнер за текст 15">
            <a:extLst>
              <a:ext uri="{FF2B5EF4-FFF2-40B4-BE49-F238E27FC236}">
                <a16:creationId xmlns:a16="http://schemas.microsoft.com/office/drawing/2014/main" id="{AC802AFF-94A7-DC42-8F84-A8D739AC9D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203761" y="6196013"/>
            <a:ext cx="2632075" cy="2909887"/>
          </a:xfrm>
          <a:solidFill>
            <a:schemeClr val="tx1">
              <a:alpha val="70000"/>
            </a:schemeClr>
          </a:solidFill>
        </p:spPr>
        <p:txBody>
          <a:bodyPr lIns="0" rIns="274320" rtlCol="0" anchor="ctr">
            <a:normAutofit/>
          </a:bodyPr>
          <a:lstStyle>
            <a:lvl1pPr marL="0" marR="0" indent="0" algn="r" defTabSz="1341150" rtl="0" eaLnBrk="1" fontAlgn="auto" latinLnBrk="0" hangingPunct="1">
              <a:lnSpc>
                <a:spcPct val="2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rtl="0">
              <a:lnSpc>
                <a:spcPct val="200000"/>
              </a:lnSpc>
            </a:pPr>
            <a:r>
              <a:rPr lang="bg-BG" sz="1400" b="1" dirty="0"/>
              <a:t>РАЗКАЗ 1 </a:t>
            </a:r>
            <a:r>
              <a:rPr lang="bg-BG" sz="1400" dirty="0"/>
              <a:t>– СТРАНИЦА 1</a:t>
            </a:r>
          </a:p>
          <a:p>
            <a:pPr rtl="0">
              <a:lnSpc>
                <a:spcPct val="200000"/>
              </a:lnSpc>
            </a:pPr>
            <a:r>
              <a:rPr lang="bg-BG" sz="1400" b="1" dirty="0"/>
              <a:t>РАЗКАЗ 2 </a:t>
            </a:r>
            <a:r>
              <a:rPr lang="bg-BG" sz="1400" dirty="0"/>
              <a:t>– СТРАНИЦА 5</a:t>
            </a:r>
          </a:p>
          <a:p>
            <a:pPr rtl="0">
              <a:lnSpc>
                <a:spcPct val="200000"/>
              </a:lnSpc>
            </a:pPr>
            <a:r>
              <a:rPr lang="bg-BG" sz="1400" b="1" dirty="0"/>
              <a:t>РАЗКАЗ 3 </a:t>
            </a:r>
            <a:r>
              <a:rPr lang="bg-BG" sz="1400" dirty="0"/>
              <a:t>– СТРАНИЦА 9</a:t>
            </a:r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09C0B1F-AE2D-4325-9752-F760474C2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8705" y="535519"/>
            <a:ext cx="4570095" cy="1944159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84302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070730" y="670560"/>
            <a:ext cx="5013603" cy="2346960"/>
          </a:xfrm>
        </p:spPr>
        <p:txBody>
          <a:bodyPr rtlCol="0" anchor="b"/>
          <a:lstStyle>
            <a:lvl1pPr>
              <a:defRPr sz="4693"/>
            </a:lvl1pPr>
          </a:lstStyle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  <p:sp>
        <p:nvSpPr>
          <p:cNvPr id="3" name="Контейнер за картина 2"/>
          <p:cNvSpPr>
            <a:spLocks noGrp="1" noChangeAspect="1"/>
          </p:cNvSpPr>
          <p:nvPr>
            <p:ph type="pic" idx="1"/>
          </p:nvPr>
        </p:nvSpPr>
        <p:spPr>
          <a:xfrm>
            <a:off x="6608565" y="1448226"/>
            <a:ext cx="7869555" cy="7147983"/>
          </a:xfrm>
        </p:spPr>
        <p:txBody>
          <a:bodyPr rtlCol="0" anchor="t"/>
          <a:lstStyle>
            <a:lvl1pPr marL="0" indent="0">
              <a:buNone/>
              <a:defRPr sz="4693"/>
            </a:lvl1pPr>
            <a:lvl2pPr marL="670575" indent="0">
              <a:buNone/>
              <a:defRPr sz="4107"/>
            </a:lvl2pPr>
            <a:lvl3pPr marL="1341150" indent="0">
              <a:buNone/>
              <a:defRPr sz="3520"/>
            </a:lvl3pPr>
            <a:lvl4pPr marL="2011726" indent="0">
              <a:buNone/>
              <a:defRPr sz="2933"/>
            </a:lvl4pPr>
            <a:lvl5pPr marL="2682301" indent="0">
              <a:buNone/>
              <a:defRPr sz="2933"/>
            </a:lvl5pPr>
            <a:lvl6pPr marL="3352876" indent="0">
              <a:buNone/>
              <a:defRPr sz="2933"/>
            </a:lvl6pPr>
            <a:lvl7pPr marL="4023451" indent="0">
              <a:buNone/>
              <a:defRPr sz="2933"/>
            </a:lvl7pPr>
            <a:lvl8pPr marL="4694027" indent="0">
              <a:buNone/>
              <a:defRPr sz="2933"/>
            </a:lvl8pPr>
            <a:lvl9pPr marL="5364602" indent="0">
              <a:buNone/>
              <a:defRPr sz="2933"/>
            </a:lvl9pPr>
          </a:lstStyle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070730" y="3017520"/>
            <a:ext cx="5013603" cy="5590329"/>
          </a:xfrm>
        </p:spPr>
        <p:txBody>
          <a:bodyPr rtlCol="0"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  <a:endParaRPr lang="bg-BG" dirty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840526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формление на титулна стран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Контейнер за картина 6">
            <a:extLst>
              <a:ext uri="{FF2B5EF4-FFF2-40B4-BE49-F238E27FC236}">
                <a16:creationId xmlns:a16="http://schemas.microsoft.com/office/drawing/2014/main" id="{E8AF75F0-99DD-3841-83E4-4C82D91F31A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772400" y="0"/>
            <a:ext cx="7772400" cy="9625013"/>
          </a:xfrm>
        </p:spPr>
        <p:txBody>
          <a:bodyPr rtlCol="0" anchor="ctr"/>
          <a:lstStyle>
            <a:lvl1pPr marL="0" indent="0">
              <a:buNone/>
              <a:defRPr/>
            </a:lvl1pPr>
          </a:lstStyle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65" name="Правоъгълник 64">
            <a:extLst>
              <a:ext uri="{FF2B5EF4-FFF2-40B4-BE49-F238E27FC236}">
                <a16:creationId xmlns:a16="http://schemas.microsoft.com/office/drawing/2014/main" id="{3C8C7977-9AE7-E44C-9DAE-52BF287D9404}"/>
              </a:ext>
            </a:extLst>
          </p:cNvPr>
          <p:cNvSpPr/>
          <p:nvPr userDrawn="1"/>
        </p:nvSpPr>
        <p:spPr>
          <a:xfrm>
            <a:off x="0" y="0"/>
            <a:ext cx="7772400" cy="9624299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bg-BG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C60730E-4EF8-9E4F-BC62-604ECA38A0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5182" y="200234"/>
            <a:ext cx="7136718" cy="1438066"/>
          </a:xfrm>
        </p:spPr>
        <p:txBody>
          <a:bodyPr rtlCol="0" anchor="b">
            <a:noAutofit/>
          </a:bodyPr>
          <a:lstStyle>
            <a:lvl1pPr algn="r">
              <a:defRPr sz="8800" b="0" i="0"/>
            </a:lvl1pPr>
          </a:lstStyle>
          <a:p>
            <a:pPr rtl="0"/>
            <a:r>
              <a:rPr lang="bg-BG"/>
              <a:t>ЗАГЛАВИЕ</a:t>
            </a:r>
            <a:endParaRPr lang="bg-BG" dirty="0"/>
          </a:p>
        </p:txBody>
      </p:sp>
      <p:sp>
        <p:nvSpPr>
          <p:cNvPr id="9" name="Контейнер за текст 8">
            <a:extLst>
              <a:ext uri="{FF2B5EF4-FFF2-40B4-BE49-F238E27FC236}">
                <a16:creationId xmlns:a16="http://schemas.microsoft.com/office/drawing/2014/main" id="{DB41686A-9FF5-D942-9BB9-01B1D531248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65182" y="1638300"/>
            <a:ext cx="7136717" cy="460647"/>
          </a:xfrm>
        </p:spPr>
        <p:txBody>
          <a:bodyPr rtlCol="0">
            <a:normAutofit/>
          </a:bodyPr>
          <a:lstStyle>
            <a:lvl1pPr marL="0" indent="0" algn="r">
              <a:buNone/>
              <a:defRPr sz="1800"/>
            </a:lvl1pPr>
          </a:lstStyle>
          <a:p>
            <a:pPr rtl="0"/>
            <a:r>
              <a:rPr lang="bg-BG"/>
              <a:t>ЯНУАРИ [ГОДИНА]</a:t>
            </a:r>
            <a:endParaRPr lang="bg-BG" dirty="0"/>
          </a:p>
        </p:txBody>
      </p:sp>
      <p:cxnSp>
        <p:nvCxnSpPr>
          <p:cNvPr id="13" name="Прав конектор 12">
            <a:extLst>
              <a:ext uri="{FF2B5EF4-FFF2-40B4-BE49-F238E27FC236}">
                <a16:creationId xmlns:a16="http://schemas.microsoft.com/office/drawing/2014/main" id="{9FB0E131-386E-C74B-807A-C49FF0FBA79F}"/>
              </a:ext>
            </a:extLst>
          </p:cNvPr>
          <p:cNvCxnSpPr>
            <a:cxnSpLocks/>
          </p:cNvCxnSpPr>
          <p:nvPr userDrawn="1"/>
        </p:nvCxnSpPr>
        <p:spPr>
          <a:xfrm>
            <a:off x="11606400" y="1562100"/>
            <a:ext cx="3595500" cy="0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Контейнер за текст 8">
            <a:extLst>
              <a:ext uri="{FF2B5EF4-FFF2-40B4-BE49-F238E27FC236}">
                <a16:creationId xmlns:a16="http://schemas.microsoft.com/office/drawing/2014/main" id="{17FE73FC-81BD-774C-9420-94E5C4B844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852884" y="2399971"/>
            <a:ext cx="3215666" cy="577233"/>
          </a:xfrm>
        </p:spPr>
        <p:txBody>
          <a:bodyPr rtlCol="0">
            <a:normAutofit/>
          </a:bodyPr>
          <a:lstStyle>
            <a:lvl1pPr marL="0" indent="0" algn="r">
              <a:lnSpc>
                <a:spcPct val="130000"/>
              </a:lnSpc>
              <a:buNone/>
              <a:defRPr sz="2000" i="1"/>
            </a:lvl1pPr>
          </a:lstStyle>
          <a:p>
            <a:pPr lvl="0" rtl="0"/>
            <a:r>
              <a:rPr lang="bg-BG" dirty="0"/>
              <a:t>Заглавие на тематичен материал</a:t>
            </a:r>
          </a:p>
        </p:txBody>
      </p:sp>
      <p:sp>
        <p:nvSpPr>
          <p:cNvPr id="19" name="Контейнер за текст 8">
            <a:extLst>
              <a:ext uri="{FF2B5EF4-FFF2-40B4-BE49-F238E27FC236}">
                <a16:creationId xmlns:a16="http://schemas.microsoft.com/office/drawing/2014/main" id="{F355EABE-9701-2A40-8939-BBCC1CA893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852884" y="3076366"/>
            <a:ext cx="3215666" cy="1234119"/>
          </a:xfrm>
        </p:spPr>
        <p:txBody>
          <a:bodyPr rtlCol="0">
            <a:noAutofit/>
          </a:bodyPr>
          <a:lstStyle>
            <a:lvl1pPr marL="0" indent="0" algn="r">
              <a:lnSpc>
                <a:spcPct val="130000"/>
              </a:lnSpc>
              <a:buNone/>
              <a:defRPr lang="en-US" sz="1500" b="0" i="0" smtClean="0">
                <a:effectLst/>
                <a:latin typeface="+mj-lt"/>
              </a:defRPr>
            </a:lvl1pPr>
          </a:lstStyle>
          <a:p>
            <a:pPr lvl="0" rtl="0"/>
            <a:r>
              <a:rPr lang="bg-BG" dirty="0" err="1"/>
              <a:t>Lorem</a:t>
            </a:r>
            <a:r>
              <a:rPr lang="bg-BG" dirty="0"/>
              <a:t> </a:t>
            </a:r>
            <a:r>
              <a:rPr lang="bg-BG" dirty="0" err="1"/>
              <a:t>ipsum</a:t>
            </a:r>
            <a:r>
              <a:rPr lang="bg-BG" dirty="0"/>
              <a:t> </a:t>
            </a:r>
            <a:r>
              <a:rPr lang="bg-BG" dirty="0" err="1"/>
              <a:t>sit</a:t>
            </a:r>
            <a:r>
              <a:rPr lang="bg-BG" dirty="0"/>
              <a:t> </a:t>
            </a:r>
            <a:r>
              <a:rPr lang="bg-BG" dirty="0" err="1"/>
              <a:t>amet</a:t>
            </a:r>
            <a:r>
              <a:rPr lang="bg-BG" dirty="0"/>
              <a:t> </a:t>
            </a:r>
            <a:r>
              <a:rPr lang="bg-BG" dirty="0" err="1"/>
              <a:t>consectetur</a:t>
            </a:r>
            <a:r>
              <a:rPr lang="bg-BG" dirty="0"/>
              <a:t> </a:t>
            </a:r>
            <a:r>
              <a:rPr lang="bg-BG" dirty="0" err="1"/>
              <a:t>adipiscing</a:t>
            </a:r>
            <a:r>
              <a:rPr lang="bg-BG" dirty="0"/>
              <a:t> </a:t>
            </a:r>
            <a:r>
              <a:rPr lang="bg-BG" dirty="0" err="1"/>
              <a:t>elit</a:t>
            </a:r>
            <a:r>
              <a:rPr lang="bg-BG" dirty="0"/>
              <a:t>, </a:t>
            </a:r>
            <a:r>
              <a:rPr lang="bg-BG" dirty="0" err="1"/>
              <a:t>sed</a:t>
            </a:r>
            <a:r>
              <a:rPr lang="bg-BG" dirty="0"/>
              <a:t> </a:t>
            </a:r>
            <a:r>
              <a:rPr lang="bg-BG" dirty="0" err="1"/>
              <a:t>do</a:t>
            </a:r>
            <a:r>
              <a:rPr lang="bg-BG" dirty="0"/>
              <a:t> </a:t>
            </a:r>
            <a:r>
              <a:rPr lang="bg-BG" dirty="0" err="1"/>
              <a:t>eiusmod</a:t>
            </a:r>
            <a:r>
              <a:rPr lang="bg-BG" dirty="0"/>
              <a:t> </a:t>
            </a:r>
            <a:r>
              <a:rPr lang="bg-BG" dirty="0" err="1"/>
              <a:t>tempor</a:t>
            </a:r>
            <a:r>
              <a:rPr lang="bg-BG" dirty="0"/>
              <a:t> </a:t>
            </a:r>
            <a:r>
              <a:rPr lang="bg-BG" dirty="0" err="1"/>
              <a:t>incididunt</a:t>
            </a:r>
            <a:r>
              <a:rPr lang="bg-BG" dirty="0"/>
              <a:t> </a:t>
            </a:r>
            <a:r>
              <a:rPr lang="bg-BG" dirty="0" err="1"/>
              <a:t>lorem</a:t>
            </a:r>
            <a:r>
              <a:rPr lang="bg-BG" dirty="0"/>
              <a:t> </a:t>
            </a:r>
            <a:r>
              <a:rPr lang="bg-BG" dirty="0" err="1"/>
              <a:t>ipsum</a:t>
            </a:r>
            <a:r>
              <a:rPr lang="bg-BG" dirty="0"/>
              <a:t> </a:t>
            </a:r>
            <a:r>
              <a:rPr lang="bg-BG" dirty="0" err="1"/>
              <a:t>sit</a:t>
            </a:r>
            <a:r>
              <a:rPr lang="bg-BG" dirty="0"/>
              <a:t> </a:t>
            </a:r>
            <a:r>
              <a:rPr lang="bg-BG" dirty="0" err="1"/>
              <a:t>amet</a:t>
            </a:r>
            <a:r>
              <a:rPr lang="bg-BG" dirty="0"/>
              <a:t>.</a:t>
            </a:r>
          </a:p>
        </p:txBody>
      </p:sp>
      <p:sp>
        <p:nvSpPr>
          <p:cNvPr id="21" name="Контейнер за текст 8">
            <a:extLst>
              <a:ext uri="{FF2B5EF4-FFF2-40B4-BE49-F238E27FC236}">
                <a16:creationId xmlns:a16="http://schemas.microsoft.com/office/drawing/2014/main" id="{8158124B-8362-B04E-B6D4-4803B08DFD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852884" y="4764454"/>
            <a:ext cx="3215666" cy="577233"/>
          </a:xfrm>
        </p:spPr>
        <p:txBody>
          <a:bodyPr rtlCol="0">
            <a:normAutofit/>
          </a:bodyPr>
          <a:lstStyle>
            <a:lvl1pPr marL="0" indent="0" algn="r">
              <a:lnSpc>
                <a:spcPct val="130000"/>
              </a:lnSpc>
              <a:buNone/>
              <a:defRPr sz="2000" i="1"/>
            </a:lvl1pPr>
          </a:lstStyle>
          <a:p>
            <a:pPr lvl="0" rtl="0"/>
            <a:r>
              <a:rPr lang="bg-BG"/>
              <a:t>Заглавие на тематичен материал</a:t>
            </a:r>
            <a:endParaRPr lang="bg-BG" dirty="0"/>
          </a:p>
        </p:txBody>
      </p:sp>
      <p:sp>
        <p:nvSpPr>
          <p:cNvPr id="39" name="Контейнер за текст 8">
            <a:extLst>
              <a:ext uri="{FF2B5EF4-FFF2-40B4-BE49-F238E27FC236}">
                <a16:creationId xmlns:a16="http://schemas.microsoft.com/office/drawing/2014/main" id="{918139C6-F0E9-C646-A237-EA5CB48B7D2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852884" y="5421470"/>
            <a:ext cx="3215666" cy="1234119"/>
          </a:xfrm>
        </p:spPr>
        <p:txBody>
          <a:bodyPr rtlCol="0">
            <a:noAutofit/>
          </a:bodyPr>
          <a:lstStyle>
            <a:lvl1pPr marL="0" indent="0" algn="r">
              <a:lnSpc>
                <a:spcPct val="130000"/>
              </a:lnSpc>
              <a:buNone/>
              <a:defRPr lang="en-US" sz="1500" b="0" i="0" smtClean="0">
                <a:effectLst/>
                <a:latin typeface="+mj-lt"/>
              </a:defRPr>
            </a:lvl1pPr>
          </a:lstStyle>
          <a:p>
            <a:pPr lvl="0" rtl="0"/>
            <a:r>
              <a:rPr lang="bg-BG"/>
              <a:t>Lorem ipsum sit amet consectetur adipiscing elit, sed do eiusmod tempor incididunt lorem ipsum sit amet.</a:t>
            </a:r>
            <a:endParaRPr lang="bg-BG" dirty="0"/>
          </a:p>
        </p:txBody>
      </p:sp>
      <p:sp>
        <p:nvSpPr>
          <p:cNvPr id="48" name="Контейнер за текст 8">
            <a:extLst>
              <a:ext uri="{FF2B5EF4-FFF2-40B4-BE49-F238E27FC236}">
                <a16:creationId xmlns:a16="http://schemas.microsoft.com/office/drawing/2014/main" id="{7AF9D446-A78B-2F41-80FC-CCBF405573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852884" y="7029776"/>
            <a:ext cx="3215666" cy="577233"/>
          </a:xfrm>
        </p:spPr>
        <p:txBody>
          <a:bodyPr rtlCol="0">
            <a:normAutofit/>
          </a:bodyPr>
          <a:lstStyle>
            <a:lvl1pPr marL="0" indent="0" algn="r">
              <a:lnSpc>
                <a:spcPct val="130000"/>
              </a:lnSpc>
              <a:buNone/>
              <a:defRPr sz="2000" i="1"/>
            </a:lvl1pPr>
          </a:lstStyle>
          <a:p>
            <a:pPr lvl="0" rtl="0"/>
            <a:r>
              <a:rPr lang="bg-BG"/>
              <a:t>Заглавие на тематичен материал</a:t>
            </a:r>
            <a:endParaRPr lang="bg-BG" dirty="0"/>
          </a:p>
        </p:txBody>
      </p:sp>
      <p:sp>
        <p:nvSpPr>
          <p:cNvPr id="56" name="Контейнер за текст 8">
            <a:extLst>
              <a:ext uri="{FF2B5EF4-FFF2-40B4-BE49-F238E27FC236}">
                <a16:creationId xmlns:a16="http://schemas.microsoft.com/office/drawing/2014/main" id="{767E15DD-61B6-E544-8A12-4D66EDEAE5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852884" y="7686792"/>
            <a:ext cx="3215666" cy="1234119"/>
          </a:xfrm>
        </p:spPr>
        <p:txBody>
          <a:bodyPr rtlCol="0">
            <a:noAutofit/>
          </a:bodyPr>
          <a:lstStyle>
            <a:lvl1pPr marL="0" indent="0" algn="r">
              <a:lnSpc>
                <a:spcPct val="130000"/>
              </a:lnSpc>
              <a:buNone/>
              <a:defRPr lang="en-US" sz="1500" b="0" i="0" smtClean="0">
                <a:effectLst/>
                <a:latin typeface="+mj-lt"/>
              </a:defRPr>
            </a:lvl1pPr>
          </a:lstStyle>
          <a:p>
            <a:pPr lvl="0" rtl="0"/>
            <a:r>
              <a:rPr lang="bg-BG"/>
              <a:t>Lorem ipsum sit amet consectetur adipiscing elit, sed do eiusmod tempor incididunt lorem ipsum sit amet.</a:t>
            </a:r>
            <a:endParaRPr lang="bg-BG" dirty="0"/>
          </a:p>
        </p:txBody>
      </p:sp>
      <p:sp>
        <p:nvSpPr>
          <p:cNvPr id="4" name="Контейнер за долен колонтитул 3">
            <a:extLst>
              <a:ext uri="{FF2B5EF4-FFF2-40B4-BE49-F238E27FC236}">
                <a16:creationId xmlns:a16="http://schemas.microsoft.com/office/drawing/2014/main" id="{0A5E4D4B-4EC5-B84C-A91E-865885F48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29725" y="9624299"/>
            <a:ext cx="5246370" cy="442576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16" name="Контейнер за текст 3">
            <a:extLst>
              <a:ext uri="{FF2B5EF4-FFF2-40B4-BE49-F238E27FC236}">
                <a16:creationId xmlns:a16="http://schemas.microsoft.com/office/drawing/2014/main" id="{C4C21D56-F084-D347-9F03-301ACF96214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5818" y="2745256"/>
            <a:ext cx="2766098" cy="3752888"/>
          </a:xfrm>
        </p:spPr>
        <p:txBody>
          <a:bodyPr rtlCol="0">
            <a:normAutofit/>
          </a:bodyPr>
          <a:lstStyle>
            <a:lvl1pPr marL="0" indent="0" algn="l">
              <a:buNone/>
              <a:defRPr sz="1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  <a:endParaRPr lang="bg-BG" dirty="0"/>
          </a:p>
        </p:txBody>
      </p:sp>
      <p:sp>
        <p:nvSpPr>
          <p:cNvPr id="20" name="Контейнер за текст 3">
            <a:extLst>
              <a:ext uri="{FF2B5EF4-FFF2-40B4-BE49-F238E27FC236}">
                <a16:creationId xmlns:a16="http://schemas.microsoft.com/office/drawing/2014/main" id="{DE4B6623-6A4E-B440-8D74-742CA35962EE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4102155" y="2745256"/>
            <a:ext cx="2766098" cy="3752888"/>
          </a:xfrm>
        </p:spPr>
        <p:txBody>
          <a:bodyPr rtlCol="0">
            <a:normAutofit/>
          </a:bodyPr>
          <a:lstStyle>
            <a:lvl1pPr marL="0" indent="0" algn="l">
              <a:buNone/>
              <a:defRPr sz="1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  <a:endParaRPr lang="bg-BG" dirty="0"/>
          </a:p>
        </p:txBody>
      </p:sp>
      <p:sp>
        <p:nvSpPr>
          <p:cNvPr id="22" name="Контейнер за текст 66">
            <a:extLst>
              <a:ext uri="{FF2B5EF4-FFF2-40B4-BE49-F238E27FC236}">
                <a16:creationId xmlns:a16="http://schemas.microsoft.com/office/drawing/2014/main" id="{75C35363-0045-BB42-917A-D6CE7711862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5817" y="1638300"/>
            <a:ext cx="5942436" cy="676050"/>
          </a:xfrm>
        </p:spPr>
        <p:txBody>
          <a:bodyPr rtlCol="0" anchor="ctr">
            <a:normAutofit/>
          </a:bodyPr>
          <a:lstStyle>
            <a:lvl1pPr marL="0" indent="0" algn="l">
              <a:buFontTx/>
              <a:buNone/>
              <a:defRPr sz="3000" u="sng">
                <a:solidFill>
                  <a:schemeClr val="bg1"/>
                </a:solidFill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Нашият екип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8461249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ах на тематична сним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12FFD63-8D92-B741-B6B3-1FE000FF2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3" y="311727"/>
            <a:ext cx="6336999" cy="1092608"/>
          </a:xfrm>
        </p:spPr>
        <p:txBody>
          <a:bodyPr rtlCol="0">
            <a:normAutofit/>
          </a:bodyPr>
          <a:lstStyle>
            <a:lvl1pPr>
              <a:defRPr sz="6500">
                <a:solidFill>
                  <a:schemeClr val="accent4"/>
                </a:solidFill>
              </a:defRPr>
            </a:lvl1pPr>
          </a:lstStyle>
          <a:p>
            <a:pPr rtl="0"/>
            <a:r>
              <a:rPr lang="bg-BG"/>
              <a:t>Заглавие на тематичен материал</a:t>
            </a:r>
            <a:endParaRPr lang="bg-BG" dirty="0"/>
          </a:p>
        </p:txBody>
      </p:sp>
      <p:sp>
        <p:nvSpPr>
          <p:cNvPr id="3" name="Контейнер за долен колонтитул 2">
            <a:extLst>
              <a:ext uri="{FF2B5EF4-FFF2-40B4-BE49-F238E27FC236}">
                <a16:creationId xmlns:a16="http://schemas.microsoft.com/office/drawing/2014/main" id="{CC7A09F6-762B-1942-9CA5-5B6680E33E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 3">
            <a:extLst>
              <a:ext uri="{FF2B5EF4-FFF2-40B4-BE49-F238E27FC236}">
                <a16:creationId xmlns:a16="http://schemas.microsoft.com/office/drawing/2014/main" id="{2672542B-48FE-D14C-A887-2A63248948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pPr rtl="0"/>
              <a:t>‹#›</a:t>
            </a:fld>
            <a:endParaRPr lang="bg-BG" dirty="0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F6A4B57-8BC2-1446-9E08-DD15BBFF076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/>
          <a:p>
            <a:pPr rtl="0"/>
            <a:fld id="{2AECF90E-B7B3-4348-972D-43E8F3F86E9F}" type="datetime1">
              <a:rPr lang="bg-BG" smtClean="0"/>
              <a:t>15.3.2025 г.</a:t>
            </a:fld>
            <a:endParaRPr lang="bg-BG" dirty="0"/>
          </a:p>
        </p:txBody>
      </p:sp>
      <p:cxnSp>
        <p:nvCxnSpPr>
          <p:cNvPr id="8" name="Прав конектор 7">
            <a:extLst>
              <a:ext uri="{FF2B5EF4-FFF2-40B4-BE49-F238E27FC236}">
                <a16:creationId xmlns:a16="http://schemas.microsoft.com/office/drawing/2014/main" id="{4092FED9-F29D-644B-BCF2-2968CED2C749}"/>
              </a:ext>
            </a:extLst>
          </p:cNvPr>
          <p:cNvCxnSpPr/>
          <p:nvPr userDrawn="1"/>
        </p:nvCxnSpPr>
        <p:spPr>
          <a:xfrm>
            <a:off x="814915" y="311728"/>
            <a:ext cx="0" cy="10926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Контейнер за картина 9">
            <a:extLst>
              <a:ext uri="{FF2B5EF4-FFF2-40B4-BE49-F238E27FC236}">
                <a16:creationId xmlns:a16="http://schemas.microsoft.com/office/drawing/2014/main" id="{C04A0D6F-F996-434B-9FCE-1D573737E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5868" y="1932206"/>
            <a:ext cx="6835538" cy="3447444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12" name="Контейнер за текст 11">
            <a:extLst>
              <a:ext uri="{FF2B5EF4-FFF2-40B4-BE49-F238E27FC236}">
                <a16:creationId xmlns:a16="http://schemas.microsoft.com/office/drawing/2014/main" id="{02DDB3CA-4049-BD4C-83A1-7BBF091B27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868" y="5613400"/>
            <a:ext cx="6858000" cy="3722688"/>
          </a:xfrm>
        </p:spPr>
        <p:txBody>
          <a:bodyPr numCol="2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algn="l"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14" name="Текстово поле 13">
            <a:extLst>
              <a:ext uri="{FF2B5EF4-FFF2-40B4-BE49-F238E27FC236}">
                <a16:creationId xmlns:a16="http://schemas.microsoft.com/office/drawing/2014/main" id="{52D08331-6544-744C-8571-269612F406D9}"/>
              </a:ext>
            </a:extLst>
          </p:cNvPr>
          <p:cNvSpPr txBox="1"/>
          <p:nvPr userDrawn="1"/>
        </p:nvSpPr>
        <p:spPr>
          <a:xfrm>
            <a:off x="7772400" y="311727"/>
            <a:ext cx="760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bg-BG" dirty="0"/>
          </a:p>
        </p:txBody>
      </p:sp>
      <p:sp>
        <p:nvSpPr>
          <p:cNvPr id="15" name="Контейнер за текст 11">
            <a:extLst>
              <a:ext uri="{FF2B5EF4-FFF2-40B4-BE49-F238E27FC236}">
                <a16:creationId xmlns:a16="http://schemas.microsoft.com/office/drawing/2014/main" id="{5A048A91-9FD9-5B42-9AFE-B422C92023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772400" y="311727"/>
            <a:ext cx="7607970" cy="9024361"/>
          </a:xfrm>
        </p:spPr>
        <p:txBody>
          <a:bodyPr numCol="2" spcCol="182880" rtlCol="0">
            <a:normAutofit/>
          </a:bodyPr>
          <a:lstStyle>
            <a:lvl1pPr marL="0" marR="0" indent="0" algn="l" defTabSz="1341150" rtl="0" eaLnBrk="1" fontAlgn="auto" latinLnBrk="0" hangingPunct="1">
              <a:lnSpc>
                <a:spcPct val="13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 dirty="0"/>
              <a:t>Щракнете, за да редактирате стилове на текст в образеца</a:t>
            </a:r>
          </a:p>
          <a:p>
            <a:pPr lvl="1" rtl="0"/>
            <a:r>
              <a:rPr lang="bg-BG" dirty="0"/>
              <a:t>Второ ниво</a:t>
            </a:r>
          </a:p>
          <a:p>
            <a:pPr lvl="2" rtl="0"/>
            <a:r>
              <a:rPr lang="bg-BG" dirty="0"/>
              <a:t>Трето ниво</a:t>
            </a:r>
          </a:p>
          <a:p>
            <a:pPr lvl="3" rtl="0"/>
            <a:r>
              <a:rPr lang="bg-BG" dirty="0"/>
              <a:t>Четвърто ниво</a:t>
            </a:r>
          </a:p>
          <a:p>
            <a:pPr lvl="4" rtl="0"/>
            <a:r>
              <a:rPr lang="bg-BG" dirty="0"/>
              <a:t>Пето ниво</a:t>
            </a:r>
          </a:p>
        </p:txBody>
      </p:sp>
      <p:sp>
        <p:nvSpPr>
          <p:cNvPr id="16" name="Контейнер за текст 10">
            <a:extLst>
              <a:ext uri="{FF2B5EF4-FFF2-40B4-BE49-F238E27FC236}">
                <a16:creationId xmlns:a16="http://schemas.microsoft.com/office/drawing/2014/main" id="{9984EB38-DD6D-2948-996C-2E9069D0A77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431" y="311726"/>
            <a:ext cx="650484" cy="1092607"/>
          </a:xfrm>
        </p:spPr>
        <p:txBody>
          <a:bodyPr rtlCol="0" anchor="ctr">
            <a:normAutofit/>
          </a:bodyPr>
          <a:lstStyle>
            <a:lvl1pPr marL="0" indent="0" algn="ctr">
              <a:buFontTx/>
              <a:buNone/>
              <a:defRPr sz="6500">
                <a:solidFill>
                  <a:schemeClr val="accent4"/>
                </a:solidFill>
              </a:defRPr>
            </a:lvl1pPr>
            <a:lvl2pPr>
              <a:defRPr sz="220"/>
            </a:lvl2pPr>
            <a:lvl3pPr marL="1341150" indent="0" algn="l">
              <a:buFontTx/>
              <a:buNone/>
              <a:defRPr sz="6500"/>
            </a:lvl3pPr>
          </a:lstStyle>
          <a:p>
            <a:pPr lvl="0" rtl="0"/>
            <a:r>
              <a:rPr lang="bg-BG"/>
              <a:t>1</a:t>
            </a:r>
            <a:endParaRPr lang="bg-BG" dirty="0"/>
          </a:p>
        </p:txBody>
      </p:sp>
      <p:sp>
        <p:nvSpPr>
          <p:cNvPr id="13" name="Контейнер за текст 66">
            <a:extLst>
              <a:ext uri="{FF2B5EF4-FFF2-40B4-BE49-F238E27FC236}">
                <a16:creationId xmlns:a16="http://schemas.microsoft.com/office/drawing/2014/main" id="{81EF9CB8-C11A-5D44-876B-20EA78D2FC6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2" y="1427746"/>
            <a:ext cx="2266562" cy="318837"/>
          </a:xfrm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sz="1600" b="1" u="none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Име на автора</a:t>
            </a:r>
            <a:endParaRPr lang="bg-BG" dirty="0"/>
          </a:p>
        </p:txBody>
      </p:sp>
      <p:cxnSp>
        <p:nvCxnSpPr>
          <p:cNvPr id="17" name="Прав конектор 16">
            <a:extLst>
              <a:ext uri="{FF2B5EF4-FFF2-40B4-BE49-F238E27FC236}">
                <a16:creationId xmlns:a16="http://schemas.microsoft.com/office/drawing/2014/main" id="{63D00EE4-469A-3640-B0D6-93DACF96A278}"/>
              </a:ext>
            </a:extLst>
          </p:cNvPr>
          <p:cNvCxnSpPr>
            <a:cxnSpLocks/>
          </p:cNvCxnSpPr>
          <p:nvPr userDrawn="1"/>
        </p:nvCxnSpPr>
        <p:spPr>
          <a:xfrm>
            <a:off x="814915" y="311728"/>
            <a:ext cx="0" cy="1434855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89542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оен размах на тематична сним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12FFD63-8D92-B741-B6B3-1FE000FF2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3" y="311727"/>
            <a:ext cx="6336999" cy="1092608"/>
          </a:xfrm>
        </p:spPr>
        <p:txBody>
          <a:bodyPr rtlCol="0">
            <a:normAutofit/>
          </a:bodyPr>
          <a:lstStyle>
            <a:lvl1pPr>
              <a:defRPr sz="6500">
                <a:solidFill>
                  <a:schemeClr val="accent4"/>
                </a:solidFill>
              </a:defRPr>
            </a:lvl1pPr>
          </a:lstStyle>
          <a:p>
            <a:pPr rtl="0"/>
            <a:r>
              <a:rPr lang="bg-BG"/>
              <a:t>Заглавие на тематичен материал</a:t>
            </a:r>
            <a:endParaRPr lang="bg-BG" dirty="0"/>
          </a:p>
        </p:txBody>
      </p:sp>
      <p:sp>
        <p:nvSpPr>
          <p:cNvPr id="3" name="Контейнер за долен колонтитул 2">
            <a:extLst>
              <a:ext uri="{FF2B5EF4-FFF2-40B4-BE49-F238E27FC236}">
                <a16:creationId xmlns:a16="http://schemas.microsoft.com/office/drawing/2014/main" id="{CC7A09F6-762B-1942-9CA5-5B6680E33E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 3">
            <a:extLst>
              <a:ext uri="{FF2B5EF4-FFF2-40B4-BE49-F238E27FC236}">
                <a16:creationId xmlns:a16="http://schemas.microsoft.com/office/drawing/2014/main" id="{2672542B-48FE-D14C-A887-2A63248948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pPr rtl="0"/>
              <a:t>‹#›</a:t>
            </a:fld>
            <a:endParaRPr lang="bg-BG" dirty="0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F6A4B57-8BC2-1446-9E08-DD15BBFF076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/>
          <a:p>
            <a:pPr rtl="0"/>
            <a:fld id="{F4C7AB5A-05DB-46DF-9FEE-F6F71A132015}" type="datetime1">
              <a:rPr lang="bg-BG" smtClean="0"/>
              <a:t>15.3.2025 г.</a:t>
            </a:fld>
            <a:endParaRPr lang="bg-BG" dirty="0"/>
          </a:p>
        </p:txBody>
      </p:sp>
      <p:cxnSp>
        <p:nvCxnSpPr>
          <p:cNvPr id="8" name="Прав конектор 7">
            <a:extLst>
              <a:ext uri="{FF2B5EF4-FFF2-40B4-BE49-F238E27FC236}">
                <a16:creationId xmlns:a16="http://schemas.microsoft.com/office/drawing/2014/main" id="{4092FED9-F29D-644B-BCF2-2968CED2C749}"/>
              </a:ext>
            </a:extLst>
          </p:cNvPr>
          <p:cNvCxnSpPr>
            <a:cxnSpLocks/>
          </p:cNvCxnSpPr>
          <p:nvPr userDrawn="1"/>
        </p:nvCxnSpPr>
        <p:spPr>
          <a:xfrm>
            <a:off x="814915" y="311728"/>
            <a:ext cx="0" cy="1434855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Контейнер за текст 11">
            <a:extLst>
              <a:ext uri="{FF2B5EF4-FFF2-40B4-BE49-F238E27FC236}">
                <a16:creationId xmlns:a16="http://schemas.microsoft.com/office/drawing/2014/main" id="{02DDB3CA-4049-BD4C-83A1-7BBF091B27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868" y="5613400"/>
            <a:ext cx="6858000" cy="3722688"/>
          </a:xfrm>
        </p:spPr>
        <p:txBody>
          <a:bodyPr numCol="1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14" name="Текстово поле 13">
            <a:extLst>
              <a:ext uri="{FF2B5EF4-FFF2-40B4-BE49-F238E27FC236}">
                <a16:creationId xmlns:a16="http://schemas.microsoft.com/office/drawing/2014/main" id="{52D08331-6544-744C-8571-269612F406D9}"/>
              </a:ext>
            </a:extLst>
          </p:cNvPr>
          <p:cNvSpPr txBox="1"/>
          <p:nvPr userDrawn="1"/>
        </p:nvSpPr>
        <p:spPr>
          <a:xfrm>
            <a:off x="7772400" y="311727"/>
            <a:ext cx="760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bg-BG" dirty="0"/>
          </a:p>
        </p:txBody>
      </p:sp>
      <p:sp>
        <p:nvSpPr>
          <p:cNvPr id="15" name="Контейнер за текст 11">
            <a:extLst>
              <a:ext uri="{FF2B5EF4-FFF2-40B4-BE49-F238E27FC236}">
                <a16:creationId xmlns:a16="http://schemas.microsoft.com/office/drawing/2014/main" id="{5A048A91-9FD9-5B42-9AFE-B422C92023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772400" y="311727"/>
            <a:ext cx="7607970" cy="5017585"/>
          </a:xfrm>
        </p:spPr>
        <p:txBody>
          <a:bodyPr numCol="2" spcCol="182880" rtlCol="0">
            <a:normAutofit/>
          </a:bodyPr>
          <a:lstStyle>
            <a:lvl1pPr marL="0" marR="0" indent="0" algn="l" defTabSz="1341150" rtl="0" eaLnBrk="1" fontAlgn="auto" latinLnBrk="0" hangingPunct="1">
              <a:lnSpc>
                <a:spcPct val="13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cxnSp>
        <p:nvCxnSpPr>
          <p:cNvPr id="13" name="Прав конектор 12">
            <a:extLst>
              <a:ext uri="{FF2B5EF4-FFF2-40B4-BE49-F238E27FC236}">
                <a16:creationId xmlns:a16="http://schemas.microsoft.com/office/drawing/2014/main" id="{D46783C4-8F93-F94E-B6D3-5BE51513E0E5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0130" y="5174749"/>
            <a:ext cx="5024776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Контейнер за картина 9">
            <a:extLst>
              <a:ext uri="{FF2B5EF4-FFF2-40B4-BE49-F238E27FC236}">
                <a16:creationId xmlns:a16="http://schemas.microsoft.com/office/drawing/2014/main" id="{437E525F-D5A8-D64A-B798-1425912049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855758" y="5613400"/>
            <a:ext cx="7524611" cy="3722688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16" name="Контейнер за картина 9">
            <a:extLst>
              <a:ext uri="{FF2B5EF4-FFF2-40B4-BE49-F238E27FC236}">
                <a16:creationId xmlns:a16="http://schemas.microsoft.com/office/drawing/2014/main" id="{E705A1A8-3E55-7D4E-913B-4F23524407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5868" y="1932206"/>
            <a:ext cx="6835538" cy="3447444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18" name="Контейнер за текст 66">
            <a:extLst>
              <a:ext uri="{FF2B5EF4-FFF2-40B4-BE49-F238E27FC236}">
                <a16:creationId xmlns:a16="http://schemas.microsoft.com/office/drawing/2014/main" id="{B6C80278-5269-F841-93D4-E56B3EEA607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2" y="1427746"/>
            <a:ext cx="2266562" cy="318837"/>
          </a:xfrm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sz="1600" b="1" u="none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Име на автора</a:t>
            </a:r>
            <a:endParaRPr lang="bg-BG" dirty="0"/>
          </a:p>
        </p:txBody>
      </p:sp>
      <p:sp>
        <p:nvSpPr>
          <p:cNvPr id="19" name="Контейнер за текст 10">
            <a:extLst>
              <a:ext uri="{FF2B5EF4-FFF2-40B4-BE49-F238E27FC236}">
                <a16:creationId xmlns:a16="http://schemas.microsoft.com/office/drawing/2014/main" id="{EBCDE509-A226-5A4B-970D-4FE7712C64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431" y="311726"/>
            <a:ext cx="650484" cy="1092607"/>
          </a:xfrm>
        </p:spPr>
        <p:txBody>
          <a:bodyPr rtlCol="0" anchor="ctr">
            <a:normAutofit/>
          </a:bodyPr>
          <a:lstStyle>
            <a:lvl1pPr marL="0" indent="0" algn="ctr">
              <a:buFontTx/>
              <a:buNone/>
              <a:defRPr sz="6500">
                <a:solidFill>
                  <a:schemeClr val="accent4"/>
                </a:solidFill>
              </a:defRPr>
            </a:lvl1pPr>
            <a:lvl2pPr>
              <a:defRPr sz="220"/>
            </a:lvl2pPr>
            <a:lvl3pPr marL="1341150" indent="0" algn="l">
              <a:buFontTx/>
              <a:buNone/>
              <a:defRPr sz="6500"/>
            </a:lvl3pPr>
          </a:lstStyle>
          <a:p>
            <a:pPr lvl="0" rtl="0"/>
            <a:r>
              <a:rPr lang="bg-BG"/>
              <a:t>1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60070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матичен материал вдяс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12FFD63-8D92-B741-B6B3-1FE000FF2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4622" y="311727"/>
            <a:ext cx="6110764" cy="1092608"/>
          </a:xfrm>
        </p:spPr>
        <p:txBody>
          <a:bodyPr rtlCol="0">
            <a:normAutofit/>
          </a:bodyPr>
          <a:lstStyle>
            <a:lvl1pPr>
              <a:defRPr sz="6500">
                <a:solidFill>
                  <a:schemeClr val="accent4"/>
                </a:solidFill>
              </a:defRPr>
            </a:lvl1pPr>
          </a:lstStyle>
          <a:p>
            <a:pPr rtl="0"/>
            <a:r>
              <a:rPr lang="bg-BG"/>
              <a:t>Заглавие на тематичен материал</a:t>
            </a:r>
            <a:endParaRPr lang="bg-BG" dirty="0"/>
          </a:p>
        </p:txBody>
      </p:sp>
      <p:sp>
        <p:nvSpPr>
          <p:cNvPr id="3" name="Контейнер за долен колонтитул 2">
            <a:extLst>
              <a:ext uri="{FF2B5EF4-FFF2-40B4-BE49-F238E27FC236}">
                <a16:creationId xmlns:a16="http://schemas.microsoft.com/office/drawing/2014/main" id="{CC7A09F6-762B-1942-9CA5-5B6680E33E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 3">
            <a:extLst>
              <a:ext uri="{FF2B5EF4-FFF2-40B4-BE49-F238E27FC236}">
                <a16:creationId xmlns:a16="http://schemas.microsoft.com/office/drawing/2014/main" id="{2672542B-48FE-D14C-A887-2A63248948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pPr rtl="0"/>
              <a:t>‹#›</a:t>
            </a:fld>
            <a:endParaRPr lang="bg-BG" dirty="0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F6A4B57-8BC2-1446-9E08-DD15BBFF076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/>
          <a:p>
            <a:pPr rtl="0"/>
            <a:fld id="{85644431-7E58-4D2E-AF29-F95312CF9B2F}" type="datetime1">
              <a:rPr lang="bg-BG" smtClean="0"/>
              <a:t>15.3.2025 г.</a:t>
            </a:fld>
            <a:endParaRPr lang="bg-BG" dirty="0"/>
          </a:p>
        </p:txBody>
      </p:sp>
      <p:cxnSp>
        <p:nvCxnSpPr>
          <p:cNvPr id="8" name="Прав конектор 7">
            <a:extLst>
              <a:ext uri="{FF2B5EF4-FFF2-40B4-BE49-F238E27FC236}">
                <a16:creationId xmlns:a16="http://schemas.microsoft.com/office/drawing/2014/main" id="{4092FED9-F29D-644B-BCF2-2968CED2C749}"/>
              </a:ext>
            </a:extLst>
          </p:cNvPr>
          <p:cNvCxnSpPr>
            <a:cxnSpLocks/>
          </p:cNvCxnSpPr>
          <p:nvPr userDrawn="1"/>
        </p:nvCxnSpPr>
        <p:spPr>
          <a:xfrm>
            <a:off x="8795133" y="311728"/>
            <a:ext cx="0" cy="1434855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Контейнер за картина 9">
            <a:extLst>
              <a:ext uri="{FF2B5EF4-FFF2-40B4-BE49-F238E27FC236}">
                <a16:creationId xmlns:a16="http://schemas.microsoft.com/office/drawing/2014/main" id="{C04A0D6F-F996-434B-9FCE-1D573737E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5868" y="311727"/>
            <a:ext cx="6835538" cy="4405747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12" name="Контейнер за текст 11">
            <a:extLst>
              <a:ext uri="{FF2B5EF4-FFF2-40B4-BE49-F238E27FC236}">
                <a16:creationId xmlns:a16="http://schemas.microsoft.com/office/drawing/2014/main" id="{02DDB3CA-4049-BD4C-83A1-7BBF091B27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868" y="5613400"/>
            <a:ext cx="6858000" cy="3722688"/>
          </a:xfrm>
        </p:spPr>
        <p:txBody>
          <a:bodyPr numCol="1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cxnSp>
        <p:nvCxnSpPr>
          <p:cNvPr id="13" name="Прав конектор 12">
            <a:extLst>
              <a:ext uri="{FF2B5EF4-FFF2-40B4-BE49-F238E27FC236}">
                <a16:creationId xmlns:a16="http://schemas.microsoft.com/office/drawing/2014/main" id="{D46783C4-8F93-F94E-B6D3-5BE51513E0E5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0130" y="5207407"/>
            <a:ext cx="5024776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Контейнер за текст 10">
            <a:extLst>
              <a:ext uri="{FF2B5EF4-FFF2-40B4-BE49-F238E27FC236}">
                <a16:creationId xmlns:a16="http://schemas.microsoft.com/office/drawing/2014/main" id="{AA6469F6-8A92-1342-9B85-AAD81B7C60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44648" y="311728"/>
            <a:ext cx="571265" cy="1092608"/>
          </a:xfrm>
        </p:spPr>
        <p:txBody>
          <a:bodyPr rtlCol="0" anchor="ctr">
            <a:normAutofit/>
          </a:bodyPr>
          <a:lstStyle>
            <a:lvl1pPr marL="0" indent="0" algn="ctr">
              <a:buFontTx/>
              <a:buNone/>
              <a:defRPr sz="6500">
                <a:solidFill>
                  <a:schemeClr val="accent4"/>
                </a:solidFill>
              </a:defRPr>
            </a:lvl1pPr>
            <a:lvl2pPr>
              <a:defRPr sz="220"/>
            </a:lvl2pPr>
            <a:lvl3pPr marL="1341150" indent="0" algn="l">
              <a:buFontTx/>
              <a:buNone/>
              <a:defRPr sz="6500"/>
            </a:lvl3pPr>
          </a:lstStyle>
          <a:p>
            <a:pPr lvl="0" rtl="0"/>
            <a:r>
              <a:rPr lang="bg-BG"/>
              <a:t>1</a:t>
            </a:r>
            <a:endParaRPr lang="bg-BG" dirty="0"/>
          </a:p>
        </p:txBody>
      </p:sp>
      <p:sp>
        <p:nvSpPr>
          <p:cNvPr id="16" name="Контейнер за текст 11">
            <a:extLst>
              <a:ext uri="{FF2B5EF4-FFF2-40B4-BE49-F238E27FC236}">
                <a16:creationId xmlns:a16="http://schemas.microsoft.com/office/drawing/2014/main" id="{400C6FD2-A548-2549-8D86-FA38F1549E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47385" y="2030670"/>
            <a:ext cx="6858000" cy="2686804"/>
          </a:xfrm>
        </p:spPr>
        <p:txBody>
          <a:bodyPr numCol="1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18" name="Контейнер за картина 9">
            <a:extLst>
              <a:ext uri="{FF2B5EF4-FFF2-40B4-BE49-F238E27FC236}">
                <a16:creationId xmlns:a16="http://schemas.microsoft.com/office/drawing/2014/main" id="{7AA6FF2E-40FF-7344-A179-0FDD7E84F5B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69847" y="4976584"/>
            <a:ext cx="6835538" cy="4359504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cxnSp>
        <p:nvCxnSpPr>
          <p:cNvPr id="19" name="Прав конектор 18">
            <a:extLst>
              <a:ext uri="{FF2B5EF4-FFF2-40B4-BE49-F238E27FC236}">
                <a16:creationId xmlns:a16="http://schemas.microsoft.com/office/drawing/2014/main" id="{09A83D20-4202-F241-9C0A-9C2E1BF17F07}"/>
              </a:ext>
            </a:extLst>
          </p:cNvPr>
          <p:cNvCxnSpPr>
            <a:cxnSpLocks/>
          </p:cNvCxnSpPr>
          <p:nvPr userDrawn="1"/>
        </p:nvCxnSpPr>
        <p:spPr>
          <a:xfrm>
            <a:off x="15280979" y="0"/>
            <a:ext cx="0" cy="9569837"/>
          </a:xfrm>
          <a:prstGeom prst="line">
            <a:avLst/>
          </a:prstGeom>
          <a:ln w="381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Контейнер за текст 66">
            <a:extLst>
              <a:ext uri="{FF2B5EF4-FFF2-40B4-BE49-F238E27FC236}">
                <a16:creationId xmlns:a16="http://schemas.microsoft.com/office/drawing/2014/main" id="{80B38B21-F112-9449-BA76-934FDA0FFAC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94622" y="1427746"/>
            <a:ext cx="2266562" cy="318837"/>
          </a:xfrm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sz="1600" b="1" u="none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Име на автора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3802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матична снимка на цяла стран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12FFD63-8D92-B741-B6B3-1FE000FF2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4622" y="311727"/>
            <a:ext cx="6110764" cy="467205"/>
          </a:xfrm>
        </p:spPr>
        <p:txBody>
          <a:bodyPr rtlCol="0" anchor="ctr">
            <a:normAutofit/>
          </a:bodyPr>
          <a:lstStyle>
            <a:lvl1pPr>
              <a:defRPr sz="3200">
                <a:solidFill>
                  <a:schemeClr val="accent4"/>
                </a:solidFill>
              </a:defRPr>
            </a:lvl1pPr>
          </a:lstStyle>
          <a:p>
            <a:pPr rtl="0"/>
            <a:r>
              <a:rPr lang="bg-BG"/>
              <a:t>Заглавие на тематичен материал</a:t>
            </a:r>
            <a:endParaRPr lang="bg-BG" dirty="0"/>
          </a:p>
        </p:txBody>
      </p:sp>
      <p:sp>
        <p:nvSpPr>
          <p:cNvPr id="3" name="Контейнер за долен колонтитул 2">
            <a:extLst>
              <a:ext uri="{FF2B5EF4-FFF2-40B4-BE49-F238E27FC236}">
                <a16:creationId xmlns:a16="http://schemas.microsoft.com/office/drawing/2014/main" id="{CC7A09F6-762B-1942-9CA5-5B6680E33E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 3">
            <a:extLst>
              <a:ext uri="{FF2B5EF4-FFF2-40B4-BE49-F238E27FC236}">
                <a16:creationId xmlns:a16="http://schemas.microsoft.com/office/drawing/2014/main" id="{2672542B-48FE-D14C-A887-2A63248948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pPr rtl="0"/>
              <a:t>‹#›</a:t>
            </a:fld>
            <a:endParaRPr lang="bg-BG" dirty="0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F6A4B57-8BC2-1446-9E08-DD15BBFF076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/>
          <a:p>
            <a:pPr rtl="0"/>
            <a:fld id="{C395A5BE-1FCC-4C1E-9D0C-A43CF00A9CF4}" type="datetime1">
              <a:rPr lang="bg-BG" smtClean="0"/>
              <a:t>15.3.2025 г.</a:t>
            </a:fld>
            <a:endParaRPr lang="bg-BG" dirty="0"/>
          </a:p>
        </p:txBody>
      </p:sp>
      <p:cxnSp>
        <p:nvCxnSpPr>
          <p:cNvPr id="8" name="Прав конектор 7">
            <a:extLst>
              <a:ext uri="{FF2B5EF4-FFF2-40B4-BE49-F238E27FC236}">
                <a16:creationId xmlns:a16="http://schemas.microsoft.com/office/drawing/2014/main" id="{4092FED9-F29D-644B-BCF2-2968CED2C749}"/>
              </a:ext>
            </a:extLst>
          </p:cNvPr>
          <p:cNvCxnSpPr>
            <a:cxnSpLocks/>
          </p:cNvCxnSpPr>
          <p:nvPr userDrawn="1"/>
        </p:nvCxnSpPr>
        <p:spPr>
          <a:xfrm>
            <a:off x="8795133" y="311728"/>
            <a:ext cx="0" cy="769998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Контейнер за картина 9">
            <a:extLst>
              <a:ext uri="{FF2B5EF4-FFF2-40B4-BE49-F238E27FC236}">
                <a16:creationId xmlns:a16="http://schemas.microsoft.com/office/drawing/2014/main" id="{C04A0D6F-F996-434B-9FCE-1D573737E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5868" y="311727"/>
            <a:ext cx="6835538" cy="7897091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11" name="Контейнер за текст 10">
            <a:extLst>
              <a:ext uri="{FF2B5EF4-FFF2-40B4-BE49-F238E27FC236}">
                <a16:creationId xmlns:a16="http://schemas.microsoft.com/office/drawing/2014/main" id="{AA6469F6-8A92-1342-9B85-AAD81B7C60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44648" y="311728"/>
            <a:ext cx="571265" cy="467204"/>
          </a:xfrm>
        </p:spPr>
        <p:txBody>
          <a:bodyPr rtlCol="0" anchor="ctr">
            <a:normAutofit/>
          </a:bodyPr>
          <a:lstStyle>
            <a:lvl1pPr marL="0" indent="0" algn="ctr">
              <a:buFontTx/>
              <a:buNone/>
              <a:defRPr sz="3200">
                <a:solidFill>
                  <a:schemeClr val="accent4"/>
                </a:solidFill>
              </a:defRPr>
            </a:lvl1pPr>
            <a:lvl2pPr>
              <a:defRPr sz="220"/>
            </a:lvl2pPr>
            <a:lvl3pPr marL="1341150" indent="0" algn="l">
              <a:buFontTx/>
              <a:buNone/>
              <a:defRPr sz="6500"/>
            </a:lvl3pPr>
          </a:lstStyle>
          <a:p>
            <a:pPr lvl="0" rtl="0"/>
            <a:r>
              <a:rPr lang="bg-BG"/>
              <a:t>1</a:t>
            </a:r>
            <a:endParaRPr lang="bg-BG" dirty="0"/>
          </a:p>
        </p:txBody>
      </p:sp>
      <p:sp>
        <p:nvSpPr>
          <p:cNvPr id="16" name="Контейнер за текст 11">
            <a:extLst>
              <a:ext uri="{FF2B5EF4-FFF2-40B4-BE49-F238E27FC236}">
                <a16:creationId xmlns:a16="http://schemas.microsoft.com/office/drawing/2014/main" id="{400C6FD2-A548-2549-8D86-FA38F1549E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47385" y="1230094"/>
            <a:ext cx="6858000" cy="2968682"/>
          </a:xfrm>
        </p:spPr>
        <p:txBody>
          <a:bodyPr numCol="1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14" name="Контейнер за текст 11">
            <a:extLst>
              <a:ext uri="{FF2B5EF4-FFF2-40B4-BE49-F238E27FC236}">
                <a16:creationId xmlns:a16="http://schemas.microsoft.com/office/drawing/2014/main" id="{999B7129-2521-DD42-859F-57873D4CC93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3406" y="8447190"/>
            <a:ext cx="6858000" cy="888898"/>
          </a:xfrm>
        </p:spPr>
        <p:txBody>
          <a:bodyPr numCol="1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Надписът на снимката може да бъде написан тук.</a:t>
            </a:r>
            <a:endParaRPr lang="bg-BG" dirty="0"/>
          </a:p>
        </p:txBody>
      </p:sp>
      <p:sp>
        <p:nvSpPr>
          <p:cNvPr id="17" name="Контейнер за текст 11">
            <a:extLst>
              <a:ext uri="{FF2B5EF4-FFF2-40B4-BE49-F238E27FC236}">
                <a16:creationId xmlns:a16="http://schemas.microsoft.com/office/drawing/2014/main" id="{C6AD0CFE-ADF0-1349-9915-E5938CF909D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47385" y="4795935"/>
            <a:ext cx="6858000" cy="4540152"/>
          </a:xfrm>
        </p:spPr>
        <p:txBody>
          <a:bodyPr numCol="2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cxnSp>
        <p:nvCxnSpPr>
          <p:cNvPr id="19" name="Прав конектор 18">
            <a:extLst>
              <a:ext uri="{FF2B5EF4-FFF2-40B4-BE49-F238E27FC236}">
                <a16:creationId xmlns:a16="http://schemas.microsoft.com/office/drawing/2014/main" id="{5AEA25B5-BD30-7942-99FD-AC4C77EFF5F9}"/>
              </a:ext>
            </a:extLst>
          </p:cNvPr>
          <p:cNvCxnSpPr>
            <a:cxnSpLocks/>
          </p:cNvCxnSpPr>
          <p:nvPr userDrawn="1"/>
        </p:nvCxnSpPr>
        <p:spPr>
          <a:xfrm flipH="1">
            <a:off x="9255195" y="4498281"/>
            <a:ext cx="5024776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ав конектор 21">
            <a:extLst>
              <a:ext uri="{FF2B5EF4-FFF2-40B4-BE49-F238E27FC236}">
                <a16:creationId xmlns:a16="http://schemas.microsoft.com/office/drawing/2014/main" id="{8550D01D-2874-414D-824C-B7B9CF3CEF2B}"/>
              </a:ext>
            </a:extLst>
          </p:cNvPr>
          <p:cNvCxnSpPr>
            <a:cxnSpLocks/>
          </p:cNvCxnSpPr>
          <p:nvPr userDrawn="1"/>
        </p:nvCxnSpPr>
        <p:spPr>
          <a:xfrm>
            <a:off x="15280979" y="0"/>
            <a:ext cx="0" cy="9569837"/>
          </a:xfrm>
          <a:prstGeom prst="line">
            <a:avLst/>
          </a:prstGeom>
          <a:ln w="381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Контейнер за текст 66">
            <a:extLst>
              <a:ext uri="{FF2B5EF4-FFF2-40B4-BE49-F238E27FC236}">
                <a16:creationId xmlns:a16="http://schemas.microsoft.com/office/drawing/2014/main" id="{9A93C115-139C-0B43-AAB3-91C0166FE1C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94622" y="762889"/>
            <a:ext cx="2266562" cy="318837"/>
          </a:xfrm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sz="1600" b="1" u="none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Име на автора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011942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оен обхват на картин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4C921D8E-EF44-4748-81DF-77CB41402F76}"/>
              </a:ext>
            </a:extLst>
          </p:cNvPr>
          <p:cNvSpPr/>
          <p:nvPr userDrawn="1"/>
        </p:nvSpPr>
        <p:spPr>
          <a:xfrm>
            <a:off x="7726226" y="4482863"/>
            <a:ext cx="7818574" cy="515857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bg-BG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12FFD63-8D92-B741-B6B3-1FE000FF2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4622" y="311727"/>
            <a:ext cx="6110764" cy="467205"/>
          </a:xfrm>
        </p:spPr>
        <p:txBody>
          <a:bodyPr rtlCol="0" anchor="ctr">
            <a:normAutofit/>
          </a:bodyPr>
          <a:lstStyle>
            <a:lvl1pPr>
              <a:defRPr sz="3200">
                <a:solidFill>
                  <a:schemeClr val="accent4"/>
                </a:solidFill>
              </a:defRPr>
            </a:lvl1pPr>
          </a:lstStyle>
          <a:p>
            <a:pPr rtl="0"/>
            <a:r>
              <a:rPr lang="bg-BG"/>
              <a:t>Заглавие на тематичен материал</a:t>
            </a:r>
            <a:endParaRPr lang="bg-BG" dirty="0"/>
          </a:p>
        </p:txBody>
      </p:sp>
      <p:sp>
        <p:nvSpPr>
          <p:cNvPr id="3" name="Контейнер за долен колонтитул 2">
            <a:extLst>
              <a:ext uri="{FF2B5EF4-FFF2-40B4-BE49-F238E27FC236}">
                <a16:creationId xmlns:a16="http://schemas.microsoft.com/office/drawing/2014/main" id="{CC7A09F6-762B-1942-9CA5-5B6680E33E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 3">
            <a:extLst>
              <a:ext uri="{FF2B5EF4-FFF2-40B4-BE49-F238E27FC236}">
                <a16:creationId xmlns:a16="http://schemas.microsoft.com/office/drawing/2014/main" id="{2672542B-48FE-D14C-A887-2A63248948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pPr rtl="0"/>
              <a:t>‹#›</a:t>
            </a:fld>
            <a:endParaRPr lang="bg-BG" dirty="0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F6A4B57-8BC2-1446-9E08-DD15BBFF076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/>
          <a:p>
            <a:pPr rtl="0"/>
            <a:fld id="{B86BBFAE-1306-4155-9648-A6F8B0866DC1}" type="datetime1">
              <a:rPr lang="bg-BG" smtClean="0"/>
              <a:t>15.3.2025 г.</a:t>
            </a:fld>
            <a:endParaRPr lang="bg-BG" dirty="0"/>
          </a:p>
        </p:txBody>
      </p:sp>
      <p:sp>
        <p:nvSpPr>
          <p:cNvPr id="10" name="Контейнер за картина 9">
            <a:extLst>
              <a:ext uri="{FF2B5EF4-FFF2-40B4-BE49-F238E27FC236}">
                <a16:creationId xmlns:a16="http://schemas.microsoft.com/office/drawing/2014/main" id="{C04A0D6F-F996-434B-9FCE-1D573737EE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5868" y="311728"/>
            <a:ext cx="6835538" cy="2670012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11" name="Контейнер за текст 10">
            <a:extLst>
              <a:ext uri="{FF2B5EF4-FFF2-40B4-BE49-F238E27FC236}">
                <a16:creationId xmlns:a16="http://schemas.microsoft.com/office/drawing/2014/main" id="{AA6469F6-8A92-1342-9B85-AAD81B7C60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44648" y="311728"/>
            <a:ext cx="571265" cy="467204"/>
          </a:xfrm>
        </p:spPr>
        <p:txBody>
          <a:bodyPr rtlCol="0" anchor="ctr">
            <a:normAutofit/>
          </a:bodyPr>
          <a:lstStyle>
            <a:lvl1pPr marL="0" indent="0" algn="ctr">
              <a:buFontTx/>
              <a:buNone/>
              <a:defRPr sz="3200">
                <a:solidFill>
                  <a:schemeClr val="accent4"/>
                </a:solidFill>
              </a:defRPr>
            </a:lvl1pPr>
            <a:lvl2pPr>
              <a:defRPr sz="220"/>
            </a:lvl2pPr>
            <a:lvl3pPr marL="1341150" indent="0" algn="l">
              <a:buFontTx/>
              <a:buNone/>
              <a:defRPr sz="6500"/>
            </a:lvl3pPr>
          </a:lstStyle>
          <a:p>
            <a:pPr lvl="0" rtl="0"/>
            <a:r>
              <a:rPr lang="bg-BG"/>
              <a:t>1</a:t>
            </a:r>
            <a:endParaRPr lang="bg-BG" dirty="0"/>
          </a:p>
        </p:txBody>
      </p:sp>
      <p:sp>
        <p:nvSpPr>
          <p:cNvPr id="17" name="Контейнер за текст 11">
            <a:extLst>
              <a:ext uri="{FF2B5EF4-FFF2-40B4-BE49-F238E27FC236}">
                <a16:creationId xmlns:a16="http://schemas.microsoft.com/office/drawing/2014/main" id="{C6AD0CFE-ADF0-1349-9915-E5938CF909D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47385" y="4795935"/>
            <a:ext cx="6858000" cy="4540152"/>
          </a:xfrm>
        </p:spPr>
        <p:txBody>
          <a:bodyPr numCol="2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 b="1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cxnSp>
        <p:nvCxnSpPr>
          <p:cNvPr id="19" name="Прав конектор 18">
            <a:extLst>
              <a:ext uri="{FF2B5EF4-FFF2-40B4-BE49-F238E27FC236}">
                <a16:creationId xmlns:a16="http://schemas.microsoft.com/office/drawing/2014/main" id="{5AEA25B5-BD30-7942-99FD-AC4C77EFF5F9}"/>
              </a:ext>
            </a:extLst>
          </p:cNvPr>
          <p:cNvCxnSpPr>
            <a:cxnSpLocks/>
          </p:cNvCxnSpPr>
          <p:nvPr userDrawn="1"/>
        </p:nvCxnSpPr>
        <p:spPr>
          <a:xfrm flipH="1">
            <a:off x="9255195" y="4498281"/>
            <a:ext cx="5024776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Контейнер за картина 9">
            <a:extLst>
              <a:ext uri="{FF2B5EF4-FFF2-40B4-BE49-F238E27FC236}">
                <a16:creationId xmlns:a16="http://schemas.microsoft.com/office/drawing/2014/main" id="{A3F6B2FB-B206-2F41-896C-A28898BB61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15868" y="3233832"/>
            <a:ext cx="6835538" cy="2670012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18" name="Контейнер за картина 9">
            <a:extLst>
              <a:ext uri="{FF2B5EF4-FFF2-40B4-BE49-F238E27FC236}">
                <a16:creationId xmlns:a16="http://schemas.microsoft.com/office/drawing/2014/main" id="{6637F497-9E90-F145-8AF3-3D684E896E0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15868" y="6155936"/>
            <a:ext cx="6835538" cy="2670012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cxnSp>
        <p:nvCxnSpPr>
          <p:cNvPr id="9" name="Прав конектор 8">
            <a:extLst>
              <a:ext uri="{FF2B5EF4-FFF2-40B4-BE49-F238E27FC236}">
                <a16:creationId xmlns:a16="http://schemas.microsoft.com/office/drawing/2014/main" id="{E5D1B97F-218D-254F-B6EC-F39307B18202}"/>
              </a:ext>
            </a:extLst>
          </p:cNvPr>
          <p:cNvCxnSpPr>
            <a:cxnSpLocks/>
          </p:cNvCxnSpPr>
          <p:nvPr userDrawn="1"/>
        </p:nvCxnSpPr>
        <p:spPr>
          <a:xfrm>
            <a:off x="15280979" y="0"/>
            <a:ext cx="0" cy="9569837"/>
          </a:xfrm>
          <a:prstGeom prst="line">
            <a:avLst/>
          </a:prstGeom>
          <a:ln w="381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ав конектор 20">
            <a:extLst>
              <a:ext uri="{FF2B5EF4-FFF2-40B4-BE49-F238E27FC236}">
                <a16:creationId xmlns:a16="http://schemas.microsoft.com/office/drawing/2014/main" id="{D6BD92D1-6A58-3C42-8D9F-751C437A99D6}"/>
              </a:ext>
            </a:extLst>
          </p:cNvPr>
          <p:cNvCxnSpPr>
            <a:cxnSpLocks/>
          </p:cNvCxnSpPr>
          <p:nvPr userDrawn="1"/>
        </p:nvCxnSpPr>
        <p:spPr>
          <a:xfrm>
            <a:off x="8795133" y="311728"/>
            <a:ext cx="0" cy="769998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Контейнер за текст 11">
            <a:extLst>
              <a:ext uri="{FF2B5EF4-FFF2-40B4-BE49-F238E27FC236}">
                <a16:creationId xmlns:a16="http://schemas.microsoft.com/office/drawing/2014/main" id="{DCA43B81-1457-A84D-AC2B-479069DF61C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47385" y="1230094"/>
            <a:ext cx="6858000" cy="2968682"/>
          </a:xfrm>
        </p:spPr>
        <p:txBody>
          <a:bodyPr numCol="1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23" name="Контейнер за текст 66">
            <a:extLst>
              <a:ext uri="{FF2B5EF4-FFF2-40B4-BE49-F238E27FC236}">
                <a16:creationId xmlns:a16="http://schemas.microsoft.com/office/drawing/2014/main" id="{AA36EDC0-5201-974E-B317-50FCD7C1FA1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94622" y="762889"/>
            <a:ext cx="2266562" cy="318837"/>
          </a:xfrm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sz="1600" b="1" u="none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Име на автора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58629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хват на цитиран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авоъгълник 21">
            <a:extLst>
              <a:ext uri="{FF2B5EF4-FFF2-40B4-BE49-F238E27FC236}">
                <a16:creationId xmlns:a16="http://schemas.microsoft.com/office/drawing/2014/main" id="{AFE11495-E900-0141-9F12-9208AE75C7A5}"/>
              </a:ext>
            </a:extLst>
          </p:cNvPr>
          <p:cNvSpPr/>
          <p:nvPr userDrawn="1"/>
        </p:nvSpPr>
        <p:spPr>
          <a:xfrm>
            <a:off x="0" y="0"/>
            <a:ext cx="7772400" cy="9624299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bg-BG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12FFD63-8D92-B741-B6B3-1FE000FF2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94622" y="311727"/>
            <a:ext cx="6110764" cy="467205"/>
          </a:xfrm>
        </p:spPr>
        <p:txBody>
          <a:bodyPr rtlCol="0" anchor="ctr">
            <a:normAutofit/>
          </a:bodyPr>
          <a:lstStyle>
            <a:lvl1pPr>
              <a:defRPr sz="3200">
                <a:solidFill>
                  <a:schemeClr val="accent4"/>
                </a:solidFill>
              </a:defRPr>
            </a:lvl1pPr>
          </a:lstStyle>
          <a:p>
            <a:pPr rtl="0"/>
            <a:r>
              <a:rPr lang="bg-BG"/>
              <a:t>Заглавие на тематичен материал</a:t>
            </a:r>
            <a:endParaRPr lang="bg-BG" dirty="0"/>
          </a:p>
        </p:txBody>
      </p:sp>
      <p:sp>
        <p:nvSpPr>
          <p:cNvPr id="3" name="Контейнер за долен колонтитул 2">
            <a:extLst>
              <a:ext uri="{FF2B5EF4-FFF2-40B4-BE49-F238E27FC236}">
                <a16:creationId xmlns:a16="http://schemas.microsoft.com/office/drawing/2014/main" id="{CC7A09F6-762B-1942-9CA5-5B6680E33E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 3">
            <a:extLst>
              <a:ext uri="{FF2B5EF4-FFF2-40B4-BE49-F238E27FC236}">
                <a16:creationId xmlns:a16="http://schemas.microsoft.com/office/drawing/2014/main" id="{2672542B-48FE-D14C-A887-2A63248948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pPr rtl="0"/>
              <a:t>‹#›</a:t>
            </a:fld>
            <a:endParaRPr lang="bg-BG" dirty="0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F6A4B57-8BC2-1446-9E08-DD15BBFF076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/>
          <a:p>
            <a:pPr rtl="0"/>
            <a:fld id="{30651601-D30B-44C8-AA71-585C9C9D7F8C}" type="datetime1">
              <a:rPr lang="bg-BG" smtClean="0"/>
              <a:t>15.3.2025 г.</a:t>
            </a:fld>
            <a:endParaRPr lang="bg-BG" dirty="0"/>
          </a:p>
        </p:txBody>
      </p:sp>
      <p:sp>
        <p:nvSpPr>
          <p:cNvPr id="11" name="Контейнер за текст 10">
            <a:extLst>
              <a:ext uri="{FF2B5EF4-FFF2-40B4-BE49-F238E27FC236}">
                <a16:creationId xmlns:a16="http://schemas.microsoft.com/office/drawing/2014/main" id="{AA6469F6-8A92-1342-9B85-AAD81B7C60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44648" y="311728"/>
            <a:ext cx="571265" cy="467204"/>
          </a:xfrm>
        </p:spPr>
        <p:txBody>
          <a:bodyPr rtlCol="0" anchor="ctr">
            <a:normAutofit/>
          </a:bodyPr>
          <a:lstStyle>
            <a:lvl1pPr marL="0" indent="0" algn="ctr">
              <a:buFontTx/>
              <a:buNone/>
              <a:defRPr sz="3200">
                <a:solidFill>
                  <a:schemeClr val="accent4"/>
                </a:solidFill>
              </a:defRPr>
            </a:lvl1pPr>
            <a:lvl2pPr>
              <a:defRPr sz="220"/>
            </a:lvl2pPr>
            <a:lvl3pPr marL="1341150" indent="0" algn="l">
              <a:buFontTx/>
              <a:buNone/>
              <a:defRPr sz="6500"/>
            </a:lvl3pPr>
          </a:lstStyle>
          <a:p>
            <a:pPr lvl="0" rtl="0"/>
            <a:r>
              <a:rPr lang="bg-BG"/>
              <a:t>1</a:t>
            </a:r>
            <a:endParaRPr lang="bg-BG" dirty="0"/>
          </a:p>
        </p:txBody>
      </p:sp>
      <p:sp>
        <p:nvSpPr>
          <p:cNvPr id="17" name="Контейнер за текст 11">
            <a:extLst>
              <a:ext uri="{FF2B5EF4-FFF2-40B4-BE49-F238E27FC236}">
                <a16:creationId xmlns:a16="http://schemas.microsoft.com/office/drawing/2014/main" id="{C6AD0CFE-ADF0-1349-9915-E5938CF909D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47385" y="4795935"/>
            <a:ext cx="6858000" cy="4540152"/>
          </a:xfrm>
        </p:spPr>
        <p:txBody>
          <a:bodyPr numCol="2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cxnSp>
        <p:nvCxnSpPr>
          <p:cNvPr id="19" name="Прав конектор 18">
            <a:extLst>
              <a:ext uri="{FF2B5EF4-FFF2-40B4-BE49-F238E27FC236}">
                <a16:creationId xmlns:a16="http://schemas.microsoft.com/office/drawing/2014/main" id="{5AEA25B5-BD30-7942-99FD-AC4C77EFF5F9}"/>
              </a:ext>
            </a:extLst>
          </p:cNvPr>
          <p:cNvCxnSpPr>
            <a:cxnSpLocks/>
          </p:cNvCxnSpPr>
          <p:nvPr userDrawn="1"/>
        </p:nvCxnSpPr>
        <p:spPr>
          <a:xfrm flipH="1">
            <a:off x="9255195" y="4498281"/>
            <a:ext cx="5024776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Текстово поле 14">
            <a:extLst>
              <a:ext uri="{FF2B5EF4-FFF2-40B4-BE49-F238E27FC236}">
                <a16:creationId xmlns:a16="http://schemas.microsoft.com/office/drawing/2014/main" id="{FA567D2B-7B8E-D04F-BEE5-C95ACE6CDD98}"/>
              </a:ext>
            </a:extLst>
          </p:cNvPr>
          <p:cNvSpPr txBox="1"/>
          <p:nvPr userDrawn="1"/>
        </p:nvSpPr>
        <p:spPr>
          <a:xfrm>
            <a:off x="2858895" y="-381857"/>
            <a:ext cx="211873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bg-BG" sz="25000">
                <a:solidFill>
                  <a:schemeClr val="accent4"/>
                </a:solidFill>
              </a:rPr>
              <a:t>"</a:t>
            </a:r>
            <a:endParaRPr lang="bg-BG" sz="25000" dirty="0">
              <a:solidFill>
                <a:schemeClr val="accent4"/>
              </a:solidFill>
            </a:endParaRPr>
          </a:p>
        </p:txBody>
      </p:sp>
      <p:sp>
        <p:nvSpPr>
          <p:cNvPr id="18" name="Текстово поле 17">
            <a:extLst>
              <a:ext uri="{FF2B5EF4-FFF2-40B4-BE49-F238E27FC236}">
                <a16:creationId xmlns:a16="http://schemas.microsoft.com/office/drawing/2014/main" id="{92D24E3B-777C-EA49-9202-70B0F83AC6FA}"/>
              </a:ext>
            </a:extLst>
          </p:cNvPr>
          <p:cNvSpPr txBox="1"/>
          <p:nvPr userDrawn="1"/>
        </p:nvSpPr>
        <p:spPr>
          <a:xfrm rot="10800000">
            <a:off x="2858895" y="6076639"/>
            <a:ext cx="211873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bg-BG" sz="25000">
                <a:solidFill>
                  <a:schemeClr val="accent4"/>
                </a:solidFill>
              </a:rPr>
              <a:t>"</a:t>
            </a:r>
            <a:endParaRPr lang="bg-BG" sz="25000" dirty="0">
              <a:solidFill>
                <a:schemeClr val="accent4"/>
              </a:solidFill>
            </a:endParaRPr>
          </a:p>
        </p:txBody>
      </p:sp>
      <p:sp>
        <p:nvSpPr>
          <p:cNvPr id="21" name="Контейнер за текст 66">
            <a:extLst>
              <a:ext uri="{FF2B5EF4-FFF2-40B4-BE49-F238E27FC236}">
                <a16:creationId xmlns:a16="http://schemas.microsoft.com/office/drawing/2014/main" id="{817AC35A-DD6D-0549-B7C2-7AF50B567E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2901" y="2450112"/>
            <a:ext cx="7150720" cy="4628685"/>
          </a:xfrm>
        </p:spPr>
        <p:txBody>
          <a:bodyPr rtlCol="0" anchor="ctr">
            <a:normAutofit/>
          </a:bodyPr>
          <a:lstStyle>
            <a:lvl1pPr marL="0" indent="0" algn="ctr">
              <a:buFontTx/>
              <a:buNone/>
              <a:defRPr sz="6000">
                <a:solidFill>
                  <a:schemeClr val="bg1"/>
                </a:solidFill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Lorem ipsum sit amet consectetur adipiscing elit.</a:t>
            </a:r>
            <a:endParaRPr lang="bg-BG" dirty="0"/>
          </a:p>
        </p:txBody>
      </p:sp>
      <p:cxnSp>
        <p:nvCxnSpPr>
          <p:cNvPr id="23" name="Прав конектор 22">
            <a:extLst>
              <a:ext uri="{FF2B5EF4-FFF2-40B4-BE49-F238E27FC236}">
                <a16:creationId xmlns:a16="http://schemas.microsoft.com/office/drawing/2014/main" id="{771C15E6-4FC5-D44D-BBBF-862D4690F6D3}"/>
              </a:ext>
            </a:extLst>
          </p:cNvPr>
          <p:cNvCxnSpPr>
            <a:cxnSpLocks/>
          </p:cNvCxnSpPr>
          <p:nvPr userDrawn="1"/>
        </p:nvCxnSpPr>
        <p:spPr>
          <a:xfrm>
            <a:off x="15280979" y="0"/>
            <a:ext cx="0" cy="9569837"/>
          </a:xfrm>
          <a:prstGeom prst="line">
            <a:avLst/>
          </a:prstGeom>
          <a:ln w="381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ав конектор 23">
            <a:extLst>
              <a:ext uri="{FF2B5EF4-FFF2-40B4-BE49-F238E27FC236}">
                <a16:creationId xmlns:a16="http://schemas.microsoft.com/office/drawing/2014/main" id="{9EB3641E-01A4-4840-93A5-99968C1C535F}"/>
              </a:ext>
            </a:extLst>
          </p:cNvPr>
          <p:cNvCxnSpPr>
            <a:cxnSpLocks/>
          </p:cNvCxnSpPr>
          <p:nvPr userDrawn="1"/>
        </p:nvCxnSpPr>
        <p:spPr>
          <a:xfrm>
            <a:off x="8795133" y="311728"/>
            <a:ext cx="0" cy="769998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Контейнер за текст 11">
            <a:extLst>
              <a:ext uri="{FF2B5EF4-FFF2-40B4-BE49-F238E27FC236}">
                <a16:creationId xmlns:a16="http://schemas.microsoft.com/office/drawing/2014/main" id="{A76A0302-4D4D-7F47-B21A-50BB503403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47385" y="1230094"/>
            <a:ext cx="6858000" cy="2968682"/>
          </a:xfrm>
        </p:spPr>
        <p:txBody>
          <a:bodyPr numCol="1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26" name="Контейнер за текст 66">
            <a:extLst>
              <a:ext uri="{FF2B5EF4-FFF2-40B4-BE49-F238E27FC236}">
                <a16:creationId xmlns:a16="http://schemas.microsoft.com/office/drawing/2014/main" id="{D6AC1690-BE22-174C-A797-3F0DA207F1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94622" y="762889"/>
            <a:ext cx="2266562" cy="318837"/>
          </a:xfrm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sz="1600" b="1" u="none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Име на автора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555003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хват на цитиране и картин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авоъгълник 21">
            <a:extLst>
              <a:ext uri="{FF2B5EF4-FFF2-40B4-BE49-F238E27FC236}">
                <a16:creationId xmlns:a16="http://schemas.microsoft.com/office/drawing/2014/main" id="{AFE11495-E900-0141-9F12-9208AE75C7A5}"/>
              </a:ext>
            </a:extLst>
          </p:cNvPr>
          <p:cNvSpPr/>
          <p:nvPr userDrawn="1"/>
        </p:nvSpPr>
        <p:spPr>
          <a:xfrm>
            <a:off x="7772400" y="1"/>
            <a:ext cx="7772400" cy="502920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bg-BG" dirty="0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12FFD63-8D92-B741-B6B3-1FE000FF2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4217" y="311727"/>
            <a:ext cx="6110764" cy="467205"/>
          </a:xfrm>
        </p:spPr>
        <p:txBody>
          <a:bodyPr rtlCol="0" anchor="ctr">
            <a:normAutofit/>
          </a:bodyPr>
          <a:lstStyle>
            <a:lvl1pPr>
              <a:defRPr sz="3200">
                <a:solidFill>
                  <a:schemeClr val="accent4"/>
                </a:solidFill>
              </a:defRPr>
            </a:lvl1pPr>
          </a:lstStyle>
          <a:p>
            <a:pPr rtl="0"/>
            <a:r>
              <a:rPr lang="bg-BG"/>
              <a:t>Заглавие на тематичен материал</a:t>
            </a:r>
            <a:endParaRPr lang="bg-BG" dirty="0"/>
          </a:p>
        </p:txBody>
      </p:sp>
      <p:sp>
        <p:nvSpPr>
          <p:cNvPr id="3" name="Контейнер за долен колонтитул 2">
            <a:extLst>
              <a:ext uri="{FF2B5EF4-FFF2-40B4-BE49-F238E27FC236}">
                <a16:creationId xmlns:a16="http://schemas.microsoft.com/office/drawing/2014/main" id="{CC7A09F6-762B-1942-9CA5-5B6680E33E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 3">
            <a:extLst>
              <a:ext uri="{FF2B5EF4-FFF2-40B4-BE49-F238E27FC236}">
                <a16:creationId xmlns:a16="http://schemas.microsoft.com/office/drawing/2014/main" id="{2672542B-48FE-D14C-A887-2A63248948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pPr rtl="0"/>
              <a:t>‹#›</a:t>
            </a:fld>
            <a:endParaRPr lang="bg-BG" dirty="0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CF6A4B57-8BC2-1446-9E08-DD15BBFF076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/>
          <a:p>
            <a:pPr rtl="0"/>
            <a:fld id="{3BEFB8F8-9760-426E-8CF9-1D033DB625C6}" type="datetime1">
              <a:rPr lang="bg-BG" smtClean="0"/>
              <a:t>15.3.2025 г.</a:t>
            </a:fld>
            <a:endParaRPr lang="bg-BG" dirty="0"/>
          </a:p>
        </p:txBody>
      </p:sp>
      <p:cxnSp>
        <p:nvCxnSpPr>
          <p:cNvPr id="8" name="Прав конектор 7">
            <a:extLst>
              <a:ext uri="{FF2B5EF4-FFF2-40B4-BE49-F238E27FC236}">
                <a16:creationId xmlns:a16="http://schemas.microsoft.com/office/drawing/2014/main" id="{4092FED9-F29D-644B-BCF2-2968CED2C749}"/>
              </a:ext>
            </a:extLst>
          </p:cNvPr>
          <p:cNvCxnSpPr>
            <a:cxnSpLocks/>
          </p:cNvCxnSpPr>
          <p:nvPr userDrawn="1"/>
        </p:nvCxnSpPr>
        <p:spPr>
          <a:xfrm>
            <a:off x="1104728" y="311728"/>
            <a:ext cx="0" cy="82939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Контейнер за текст 10">
            <a:extLst>
              <a:ext uri="{FF2B5EF4-FFF2-40B4-BE49-F238E27FC236}">
                <a16:creationId xmlns:a16="http://schemas.microsoft.com/office/drawing/2014/main" id="{AA6469F6-8A92-1342-9B85-AAD81B7C60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4243" y="311728"/>
            <a:ext cx="571265" cy="467204"/>
          </a:xfrm>
        </p:spPr>
        <p:txBody>
          <a:bodyPr rtlCol="0" anchor="ctr">
            <a:normAutofit/>
          </a:bodyPr>
          <a:lstStyle>
            <a:lvl1pPr marL="0" indent="0" algn="ctr">
              <a:buFontTx/>
              <a:buNone/>
              <a:defRPr sz="3200">
                <a:solidFill>
                  <a:schemeClr val="accent4"/>
                </a:solidFill>
              </a:defRPr>
            </a:lvl1pPr>
            <a:lvl2pPr>
              <a:defRPr sz="220"/>
            </a:lvl2pPr>
            <a:lvl3pPr marL="1341150" indent="0" algn="l">
              <a:buFontTx/>
              <a:buNone/>
              <a:defRPr sz="6500"/>
            </a:lvl3pPr>
          </a:lstStyle>
          <a:p>
            <a:pPr lvl="0" rtl="0"/>
            <a:r>
              <a:rPr lang="bg-BG"/>
              <a:t>1</a:t>
            </a:r>
            <a:endParaRPr lang="bg-BG" dirty="0"/>
          </a:p>
        </p:txBody>
      </p:sp>
      <p:sp>
        <p:nvSpPr>
          <p:cNvPr id="15" name="Текстово поле 14">
            <a:extLst>
              <a:ext uri="{FF2B5EF4-FFF2-40B4-BE49-F238E27FC236}">
                <a16:creationId xmlns:a16="http://schemas.microsoft.com/office/drawing/2014/main" id="{FA567D2B-7B8E-D04F-BEE5-C95ACE6CDD98}"/>
              </a:ext>
            </a:extLst>
          </p:cNvPr>
          <p:cNvSpPr txBox="1"/>
          <p:nvPr userDrawn="1"/>
        </p:nvSpPr>
        <p:spPr>
          <a:xfrm>
            <a:off x="10631295" y="127427"/>
            <a:ext cx="211873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bg-BG" sz="15000">
                <a:solidFill>
                  <a:schemeClr val="accent4"/>
                </a:solidFill>
              </a:rPr>
              <a:t>"</a:t>
            </a:r>
            <a:endParaRPr lang="bg-BG" sz="15000" dirty="0">
              <a:solidFill>
                <a:schemeClr val="accent4"/>
              </a:solidFill>
            </a:endParaRPr>
          </a:p>
        </p:txBody>
      </p:sp>
      <p:sp>
        <p:nvSpPr>
          <p:cNvPr id="18" name="Текстово поле 17">
            <a:extLst>
              <a:ext uri="{FF2B5EF4-FFF2-40B4-BE49-F238E27FC236}">
                <a16:creationId xmlns:a16="http://schemas.microsoft.com/office/drawing/2014/main" id="{92D24E3B-777C-EA49-9202-70B0F83AC6FA}"/>
              </a:ext>
            </a:extLst>
          </p:cNvPr>
          <p:cNvSpPr txBox="1"/>
          <p:nvPr userDrawn="1"/>
        </p:nvSpPr>
        <p:spPr>
          <a:xfrm rot="10800000">
            <a:off x="10631295" y="2581409"/>
            <a:ext cx="211873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bg-BG" sz="15000">
                <a:solidFill>
                  <a:schemeClr val="accent4"/>
                </a:solidFill>
              </a:rPr>
              <a:t>"</a:t>
            </a:r>
            <a:endParaRPr lang="bg-BG" sz="15000" dirty="0">
              <a:solidFill>
                <a:schemeClr val="accent4"/>
              </a:solidFill>
            </a:endParaRPr>
          </a:p>
        </p:txBody>
      </p:sp>
      <p:sp>
        <p:nvSpPr>
          <p:cNvPr id="21" name="Контейнер за текст 66">
            <a:extLst>
              <a:ext uri="{FF2B5EF4-FFF2-40B4-BE49-F238E27FC236}">
                <a16:creationId xmlns:a16="http://schemas.microsoft.com/office/drawing/2014/main" id="{817AC35A-DD6D-0549-B7C2-7AF50B567E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115301" y="1225057"/>
            <a:ext cx="7150720" cy="2579088"/>
          </a:xfrm>
        </p:spPr>
        <p:txBody>
          <a:bodyPr rtlCol="0" anchor="ctr">
            <a:normAutofit/>
          </a:bodyPr>
          <a:lstStyle>
            <a:lvl1pPr marL="0" indent="0" algn="ctr">
              <a:buFontTx/>
              <a:buNone/>
              <a:defRPr sz="3000">
                <a:solidFill>
                  <a:schemeClr val="bg1"/>
                </a:solidFill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Lorem ipsum sit amet consectetur adipiscing elit.</a:t>
            </a:r>
            <a:endParaRPr lang="bg-BG" dirty="0"/>
          </a:p>
        </p:txBody>
      </p:sp>
      <p:cxnSp>
        <p:nvCxnSpPr>
          <p:cNvPr id="23" name="Прав конектор 22">
            <a:extLst>
              <a:ext uri="{FF2B5EF4-FFF2-40B4-BE49-F238E27FC236}">
                <a16:creationId xmlns:a16="http://schemas.microsoft.com/office/drawing/2014/main" id="{771C15E6-4FC5-D44D-BBBF-862D4690F6D3}"/>
              </a:ext>
            </a:extLst>
          </p:cNvPr>
          <p:cNvCxnSpPr>
            <a:cxnSpLocks/>
          </p:cNvCxnSpPr>
          <p:nvPr userDrawn="1"/>
        </p:nvCxnSpPr>
        <p:spPr>
          <a:xfrm>
            <a:off x="15280979" y="0"/>
            <a:ext cx="0" cy="9569837"/>
          </a:xfrm>
          <a:prstGeom prst="line">
            <a:avLst/>
          </a:prstGeom>
          <a:ln w="381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Контейнер за картина 9">
            <a:extLst>
              <a:ext uri="{FF2B5EF4-FFF2-40B4-BE49-F238E27FC236}">
                <a16:creationId xmlns:a16="http://schemas.microsoft.com/office/drawing/2014/main" id="{C3E28909-228D-8747-8CFA-987277E8E6A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4243" y="1407930"/>
            <a:ext cx="6835538" cy="3621270"/>
          </a:xfrm>
        </p:spPr>
        <p:txBody>
          <a:bodyPr rtlCol="0"/>
          <a:lstStyle/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25" name="Контейнер за текст 11">
            <a:extLst>
              <a:ext uri="{FF2B5EF4-FFF2-40B4-BE49-F238E27FC236}">
                <a16:creationId xmlns:a16="http://schemas.microsoft.com/office/drawing/2014/main" id="{649F7AC1-F501-A64D-8164-FCA5886320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980" y="5319569"/>
            <a:ext cx="6858000" cy="3983456"/>
          </a:xfrm>
        </p:spPr>
        <p:txBody>
          <a:bodyPr numCol="1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tabLst>
                <a:tab pos="1581150" algn="l"/>
              </a:tabLst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16" name="Контейнер за текст 11">
            <a:extLst>
              <a:ext uri="{FF2B5EF4-FFF2-40B4-BE49-F238E27FC236}">
                <a16:creationId xmlns:a16="http://schemas.microsoft.com/office/drawing/2014/main" id="{400E6B8B-BFB2-E749-A089-AFBB66D6E10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29822" y="5319569"/>
            <a:ext cx="6858000" cy="3983456"/>
          </a:xfrm>
        </p:spPr>
        <p:txBody>
          <a:bodyPr numCol="2" spcCol="182880" rtlCol="0">
            <a:normAutofit/>
          </a:bodyPr>
          <a:lstStyle>
            <a:lvl1pPr marL="0" indent="0">
              <a:lnSpc>
                <a:spcPct val="130000"/>
              </a:lnSpc>
              <a:buNone/>
              <a:tabLst>
                <a:tab pos="1581150" algn="l"/>
              </a:tabLst>
              <a:defRPr sz="14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17" name="Контейнер за текст 66">
            <a:extLst>
              <a:ext uri="{FF2B5EF4-FFF2-40B4-BE49-F238E27FC236}">
                <a16:creationId xmlns:a16="http://schemas.microsoft.com/office/drawing/2014/main" id="{57E7A4A8-06CE-4941-929D-ABF311C1E26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04217" y="822281"/>
            <a:ext cx="2266562" cy="318837"/>
          </a:xfrm>
        </p:spPr>
        <p:txBody>
          <a:bodyPr rtlCol="0" anchor="ctr">
            <a:noAutofit/>
          </a:bodyPr>
          <a:lstStyle>
            <a:lvl1pPr marL="0" indent="0" algn="l">
              <a:buFontTx/>
              <a:buNone/>
              <a:defRPr sz="1600" b="1" u="none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670575" indent="0">
              <a:buFontTx/>
              <a:buNone/>
              <a:defRPr>
                <a:solidFill>
                  <a:schemeClr val="bg1"/>
                </a:solidFill>
              </a:defRPr>
            </a:lvl2pPr>
            <a:lvl3pPr marL="1341150" indent="0">
              <a:buFontTx/>
              <a:buNone/>
              <a:defRPr>
                <a:solidFill>
                  <a:schemeClr val="bg1"/>
                </a:solidFill>
              </a:defRPr>
            </a:lvl3pPr>
            <a:lvl4pPr marL="2011725" indent="0">
              <a:buFontTx/>
              <a:buNone/>
              <a:defRPr>
                <a:solidFill>
                  <a:schemeClr val="bg1"/>
                </a:solidFill>
              </a:defRPr>
            </a:lvl4pPr>
            <a:lvl5pPr marL="2682301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bg-BG"/>
              <a:t>Име на автора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88259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07B2A2B9-05C3-4D4C-A5FA-2825AEF4290C}"/>
              </a:ext>
            </a:extLst>
          </p:cNvPr>
          <p:cNvSpPr/>
          <p:nvPr userDrawn="1"/>
        </p:nvSpPr>
        <p:spPr>
          <a:xfrm>
            <a:off x="1" y="8658807"/>
            <a:ext cx="15564678" cy="14182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0F690A9D-E97C-6E45-88B8-10C6AF357AAC}"/>
              </a:ext>
            </a:extLst>
          </p:cNvPr>
          <p:cNvSpPr/>
          <p:nvPr userDrawn="1"/>
        </p:nvSpPr>
        <p:spPr>
          <a:xfrm>
            <a:off x="7864235" y="0"/>
            <a:ext cx="7700443" cy="100584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1E2E5A2-469A-4156-868F-C892B5D07B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8705" y="535519"/>
            <a:ext cx="6322695" cy="1944159"/>
          </a:xfrm>
        </p:spPr>
        <p:txBody>
          <a:bodyPr rtlCol="0"/>
          <a:lstStyle/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156750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45896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060610" y="2507618"/>
            <a:ext cx="13407390" cy="4184014"/>
          </a:xfrm>
        </p:spPr>
        <p:txBody>
          <a:bodyPr rtlCol="0" anchor="b"/>
          <a:lstStyle>
            <a:lvl1pPr>
              <a:defRPr sz="8800"/>
            </a:lvl1pPr>
          </a:lstStyle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060610" y="6731215"/>
            <a:ext cx="13407390" cy="2200274"/>
          </a:xfrm>
        </p:spPr>
        <p:txBody>
          <a:bodyPr rtlCol="0"/>
          <a:lstStyle>
            <a:lvl1pPr marL="0" indent="0">
              <a:buNone/>
              <a:defRPr sz="3520">
                <a:solidFill>
                  <a:schemeClr val="tx1"/>
                </a:solidFill>
              </a:defRPr>
            </a:lvl1pPr>
            <a:lvl2pPr marL="670575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2pPr>
            <a:lvl3pPr marL="1341150" indent="0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3pPr>
            <a:lvl4pPr marL="201172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4pPr>
            <a:lvl5pPr marL="268230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5pPr>
            <a:lvl6pPr marL="335287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6pPr>
            <a:lvl7pPr marL="402345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7pPr>
            <a:lvl8pPr marL="4694027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8pPr>
            <a:lvl9pPr marL="5364602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  <a:endParaRPr lang="bg-BG" dirty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859342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 hasCustomPrompt="1"/>
          </p:nvPr>
        </p:nvSpPr>
        <p:spPr>
          <a:xfrm>
            <a:off x="1068705" y="2677584"/>
            <a:ext cx="6606540" cy="6381962"/>
          </a:xfrm>
        </p:spPr>
        <p:txBody>
          <a:bodyPr rtlCol="0"/>
          <a:lstStyle/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7869555" y="2677584"/>
            <a:ext cx="6606540" cy="6381962"/>
          </a:xfrm>
        </p:spPr>
        <p:txBody>
          <a:bodyPr rtlCol="0"/>
          <a:lstStyle/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3499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070730" y="535519"/>
            <a:ext cx="13407390" cy="1944159"/>
          </a:xfrm>
        </p:spPr>
        <p:txBody>
          <a:bodyPr rtlCol="0"/>
          <a:lstStyle/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070731" y="2465706"/>
            <a:ext cx="6576178" cy="1208404"/>
          </a:xfrm>
        </p:spPr>
        <p:txBody>
          <a:bodyPr rtlCol="0"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  <a:endParaRPr lang="bg-BG" dirty="0"/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1070731" y="3674110"/>
            <a:ext cx="6576178" cy="5404062"/>
          </a:xfrm>
        </p:spPr>
        <p:txBody>
          <a:bodyPr rtlCol="0"/>
          <a:lstStyle/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7869556" y="2465706"/>
            <a:ext cx="6608565" cy="1208404"/>
          </a:xfrm>
        </p:spPr>
        <p:txBody>
          <a:bodyPr rtlCol="0"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  <a:endParaRPr lang="bg-BG" dirty="0"/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 hasCustomPrompt="1"/>
          </p:nvPr>
        </p:nvSpPr>
        <p:spPr>
          <a:xfrm>
            <a:off x="7869556" y="3674110"/>
            <a:ext cx="6608565" cy="5404062"/>
          </a:xfrm>
        </p:spPr>
        <p:txBody>
          <a:bodyPr rtlCol="0"/>
          <a:lstStyle/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8" name="Контейнер за долен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9" name="Контейнер за номер на слайд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58799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66191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долен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083875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070730" y="670560"/>
            <a:ext cx="5013603" cy="2346960"/>
          </a:xfrm>
        </p:spPr>
        <p:txBody>
          <a:bodyPr rtlCol="0" anchor="b"/>
          <a:lstStyle>
            <a:lvl1pPr>
              <a:defRPr sz="4693"/>
            </a:lvl1pPr>
          </a:lstStyle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>
          <a:xfrm>
            <a:off x="6608565" y="1448226"/>
            <a:ext cx="7869555" cy="7147983"/>
          </a:xfrm>
        </p:spPr>
        <p:txBody>
          <a:bodyPr rtlCol="0"/>
          <a:lstStyle>
            <a:lvl1pPr>
              <a:defRPr sz="4693"/>
            </a:lvl1pPr>
            <a:lvl2pPr>
              <a:defRPr sz="4107"/>
            </a:lvl2pPr>
            <a:lvl3pPr>
              <a:defRPr sz="3520"/>
            </a:lvl3pPr>
            <a:lvl4pPr>
              <a:defRPr sz="2933"/>
            </a:lvl4pPr>
            <a:lvl5pPr>
              <a:defRPr sz="2933"/>
            </a:lvl5pPr>
            <a:lvl6pPr>
              <a:defRPr sz="2933"/>
            </a:lvl6pPr>
            <a:lvl7pPr>
              <a:defRPr sz="2933"/>
            </a:lvl7pPr>
            <a:lvl8pPr>
              <a:defRPr sz="2933"/>
            </a:lvl8pPr>
            <a:lvl9pPr>
              <a:defRPr sz="2933"/>
            </a:lvl9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070730" y="3017520"/>
            <a:ext cx="5013603" cy="5590329"/>
          </a:xfrm>
        </p:spPr>
        <p:txBody>
          <a:bodyPr rtlCol="0"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 rtl="0"/>
            <a:r>
              <a:rPr lang="bg-BG"/>
              <a:t>Щракнете, за да редактирате стилове на текст в образеца</a:t>
            </a:r>
            <a:endParaRPr lang="bg-BG" dirty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92538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1068705" y="535519"/>
            <a:ext cx="1340739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bg-BG"/>
              <a:t>Щракнете, за да редактирате стила на заглавието в образеца</a:t>
            </a:r>
            <a:endParaRPr lang="bg-BG" dirty="0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>
          <a:xfrm>
            <a:off x="1068705" y="2677584"/>
            <a:ext cx="1340739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bg-BG"/>
              <a:t>Щракнете, за да редактирате стилове на текст в образеца</a:t>
            </a:r>
          </a:p>
          <a:p>
            <a:pPr lvl="1" rtl="0"/>
            <a:r>
              <a:rPr lang="bg-BG"/>
              <a:t>Второ ниво</a:t>
            </a:r>
          </a:p>
          <a:p>
            <a:pPr lvl="2" rtl="0"/>
            <a:r>
              <a:rPr lang="bg-BG"/>
              <a:t>Трето ниво</a:t>
            </a:r>
          </a:p>
          <a:p>
            <a:pPr lvl="3" rtl="0"/>
            <a:r>
              <a:rPr lang="bg-BG"/>
              <a:t>Четвърто ниво</a:t>
            </a:r>
          </a:p>
          <a:p>
            <a:pPr lvl="4" rtl="0"/>
            <a:r>
              <a:rPr lang="bg-BG"/>
              <a:t>Пето ниво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25CDBB39-50FB-3044-BC67-B75C00CA2303}"/>
              </a:ext>
            </a:extLst>
          </p:cNvPr>
          <p:cNvSpPr/>
          <p:nvPr userDrawn="1"/>
        </p:nvSpPr>
        <p:spPr>
          <a:xfrm>
            <a:off x="0" y="9597753"/>
            <a:ext cx="15544800" cy="4606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bg-BG" dirty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3"/>
          </p:nvPr>
        </p:nvSpPr>
        <p:spPr>
          <a:xfrm>
            <a:off x="7772400" y="9641440"/>
            <a:ext cx="5246370" cy="3657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0">
                <a:solidFill>
                  <a:schemeClr val="bg1"/>
                </a:solidFill>
              </a:defRPr>
            </a:lvl1pPr>
          </a:lstStyle>
          <a:p>
            <a:pPr rtl="0"/>
            <a:r>
              <a:rPr lang="bg-BG"/>
              <a:t>Добавяне на долен колонтитул</a:t>
            </a:r>
            <a:endParaRPr lang="bg-BG" dirty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4"/>
          </p:nvPr>
        </p:nvSpPr>
        <p:spPr>
          <a:xfrm>
            <a:off x="13226902" y="9620175"/>
            <a:ext cx="2153468" cy="438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pPr rtl="0"/>
            <a:fld id="{CB2079F2-58AF-ED44-82D7-E04B2F6FD686}" type="slidenum">
              <a:rPr lang="bg-BG" smtClean="0"/>
              <a:pPr rtl="0"/>
              <a:t>‹#›</a:t>
            </a:fld>
            <a:endParaRPr lang="bg-BG" dirty="0"/>
          </a:p>
        </p:txBody>
      </p:sp>
      <p:sp>
        <p:nvSpPr>
          <p:cNvPr id="13" name="Контейнер за дата 12">
            <a:extLst>
              <a:ext uri="{FF2B5EF4-FFF2-40B4-BE49-F238E27FC236}">
                <a16:creationId xmlns:a16="http://schemas.microsoft.com/office/drawing/2014/main" id="{0367062B-961C-464A-99D4-DA7C88ED5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5256" y="9569837"/>
            <a:ext cx="3497262" cy="4421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pPr rtl="0"/>
            <a:fld id="{5511FDBA-C0BB-4C49-8724-E7006204FBB6}" type="datetime1">
              <a:rPr lang="bg-BG" smtClean="0"/>
              <a:t>15.3.2025 г.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30657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2" r:id="rId11"/>
    <p:sldLayoutId id="2147483673" r:id="rId12"/>
    <p:sldLayoutId id="2147483675" r:id="rId13"/>
    <p:sldLayoutId id="2147483676" r:id="rId14"/>
    <p:sldLayoutId id="2147483677" r:id="rId15"/>
    <p:sldLayoutId id="2147483679" r:id="rId16"/>
    <p:sldLayoutId id="2147483678" r:id="rId17"/>
    <p:sldLayoutId id="2147483680" r:id="rId18"/>
  </p:sldLayoutIdLst>
  <p:hf hdr="0"/>
  <p:txStyles>
    <p:titleStyle>
      <a:lvl1pPr algn="l" defTabSz="1341150" rtl="0" eaLnBrk="1" latinLnBrk="0" hangingPunct="1">
        <a:lnSpc>
          <a:spcPct val="90000"/>
        </a:lnSpc>
        <a:spcBef>
          <a:spcPct val="0"/>
        </a:spcBef>
        <a:buNone/>
        <a:defRPr sz="64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5288" indent="-335288" algn="l" defTabSz="1341150" rtl="0" eaLnBrk="1" latinLnBrk="0" hangingPunct="1">
        <a:lnSpc>
          <a:spcPct val="90000"/>
        </a:lnSpc>
        <a:spcBef>
          <a:spcPts val="1467"/>
        </a:spcBef>
        <a:buFont typeface="Arial" panose="020B0604020202020204" pitchFamily="34" charset="0"/>
        <a:buChar char="•"/>
        <a:defRPr sz="4107" kern="1200">
          <a:solidFill>
            <a:schemeClr val="tx1"/>
          </a:solidFill>
          <a:latin typeface="+mn-lt"/>
          <a:ea typeface="+mn-ea"/>
          <a:cs typeface="+mn-cs"/>
        </a:defRPr>
      </a:lvl1pPr>
      <a:lvl2pPr marL="100586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676438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3pPr>
      <a:lvl4pPr marL="234701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301758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68816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35873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502931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699890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670575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5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01172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268230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7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02345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4694027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364602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file:///D:\554\home.html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Контейнер за картина 12" descr="Изграждане на стълбище">
            <a:extLst>
              <a:ext uri="{FF2B5EF4-FFF2-40B4-BE49-F238E27FC236}">
                <a16:creationId xmlns:a16="http://schemas.microsoft.com/office/drawing/2014/main" id="{C0D14591-01BF-C54A-921C-0CCEFC7F58B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  <a:alphaModFix amt="40000"/>
          </a:blip>
          <a:srcRect l="11062" r="11062"/>
          <a:stretch>
            <a:fillRect/>
          </a:stretch>
        </p:blipFill>
        <p:spPr>
          <a:xfrm>
            <a:off x="8080375" y="-97536"/>
            <a:ext cx="7091363" cy="9105900"/>
          </a:xfrm>
        </p:spPr>
      </p:pic>
      <p:sp>
        <p:nvSpPr>
          <p:cNvPr id="26" name="Контейнер за текст 25">
            <a:extLst>
              <a:ext uri="{FF2B5EF4-FFF2-40B4-BE49-F238E27FC236}">
                <a16:creationId xmlns:a16="http://schemas.microsoft.com/office/drawing/2014/main" id="{0F6BEE92-9C20-CE4B-8CCE-D7664970B7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849970" y="6660106"/>
            <a:ext cx="4295946" cy="3261815"/>
          </a:xfrm>
        </p:spPr>
        <p:txBody>
          <a:bodyPr lIns="144000"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bg-BG" spc="-30" dirty="0" smtClean="0"/>
              <a:t>Натали Петрова</a:t>
            </a:r>
          </a:p>
          <a:p>
            <a:pPr rtl="0">
              <a:lnSpc>
                <a:spcPct val="100000"/>
              </a:lnSpc>
            </a:pPr>
            <a:r>
              <a:rPr lang="bg-BG" spc="-30" dirty="0" smtClean="0"/>
              <a:t>Ибрахим Мусов</a:t>
            </a:r>
          </a:p>
          <a:p>
            <a:pPr rtl="0">
              <a:lnSpc>
                <a:spcPct val="100000"/>
              </a:lnSpc>
            </a:pPr>
            <a:r>
              <a:rPr lang="bg-BG" spc="-30" dirty="0" smtClean="0"/>
              <a:t>Клас:10б</a:t>
            </a:r>
          </a:p>
          <a:p>
            <a:pPr rtl="0">
              <a:lnSpc>
                <a:spcPct val="100000"/>
              </a:lnSpc>
            </a:pPr>
            <a:r>
              <a:rPr lang="bg-BG" spc="-30" dirty="0" smtClean="0"/>
              <a:t>Специалност</a:t>
            </a:r>
            <a:r>
              <a:rPr lang="en-US" spc="-30" dirty="0" smtClean="0"/>
              <a:t>: </a:t>
            </a:r>
            <a:r>
              <a:rPr lang="bg-BG" spc="-30" dirty="0" smtClean="0"/>
              <a:t>“</a:t>
            </a:r>
            <a:r>
              <a:rPr lang="bg-BG" spc="-30" dirty="0" err="1" smtClean="0"/>
              <a:t>Икон</a:t>
            </a:r>
            <a:r>
              <a:rPr lang="en-US" spc="-30" dirty="0"/>
              <a:t>o</a:t>
            </a:r>
            <a:r>
              <a:rPr lang="bg-BG" spc="-30" dirty="0" err="1" smtClean="0"/>
              <a:t>мическа</a:t>
            </a:r>
            <a:r>
              <a:rPr lang="bg-BG" spc="-30" dirty="0" smtClean="0"/>
              <a:t> </a:t>
            </a:r>
            <a:r>
              <a:rPr lang="bg-BG" spc="-30" dirty="0" smtClean="0"/>
              <a:t>ин</a:t>
            </a:r>
            <a:r>
              <a:rPr lang="bg-BG" spc="-30" dirty="0" smtClean="0"/>
              <a:t>форматика</a:t>
            </a:r>
            <a:r>
              <a:rPr lang="bg-BG" spc="-30" dirty="0" smtClean="0"/>
              <a:t>“</a:t>
            </a:r>
          </a:p>
          <a:p>
            <a:pPr rtl="0">
              <a:lnSpc>
                <a:spcPct val="100000"/>
              </a:lnSpc>
            </a:pPr>
            <a:r>
              <a:rPr lang="bg-BG" spc="-30" dirty="0" smtClean="0"/>
              <a:t>Училище:</a:t>
            </a:r>
            <a:r>
              <a:rPr lang="en-US" spc="-30" dirty="0" smtClean="0"/>
              <a:t> </a:t>
            </a:r>
            <a:r>
              <a:rPr lang="bg-BG" spc="-30" dirty="0" smtClean="0"/>
              <a:t>ПГИИ“Джон Атанасов“</a:t>
            </a:r>
            <a:endParaRPr lang="bg-BG" spc="-30" dirty="0"/>
          </a:p>
        </p:txBody>
      </p:sp>
      <p:sp>
        <p:nvSpPr>
          <p:cNvPr id="9" name="Заглавие 8" hidden="1">
            <a:extLst>
              <a:ext uri="{FF2B5EF4-FFF2-40B4-BE49-F238E27FC236}">
                <a16:creationId xmlns:a16="http://schemas.microsoft.com/office/drawing/2014/main" id="{37FF5FC3-6C58-4BC4-B001-7D3EF1D0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705" y="535519"/>
            <a:ext cx="5436598" cy="1944159"/>
          </a:xfrm>
        </p:spPr>
        <p:txBody>
          <a:bodyPr rtlCol="0">
            <a:normAutofit/>
          </a:bodyPr>
          <a:lstStyle/>
          <a:p>
            <a:pPr rtl="0"/>
            <a:r>
              <a:rPr lang="bg-BG" dirty="0"/>
              <a:t>Предна част на корицата</a:t>
            </a:r>
          </a:p>
        </p:txBody>
      </p:sp>
      <p:sp>
        <p:nvSpPr>
          <p:cNvPr id="10" name="Заглавие 52">
            <a:extLst>
              <a:ext uri="{FF2B5EF4-FFF2-40B4-BE49-F238E27FC236}">
                <a16:creationId xmlns:a16="http://schemas.microsoft.com/office/drawing/2014/main" id="{B8289FBC-FFC6-C445-A948-3544F4B9AAE1}"/>
              </a:ext>
            </a:extLst>
          </p:cNvPr>
          <p:cNvSpPr txBox="1">
            <a:spLocks/>
          </p:cNvSpPr>
          <p:nvPr/>
        </p:nvSpPr>
        <p:spPr>
          <a:xfrm>
            <a:off x="8325134" y="2002915"/>
            <a:ext cx="6974006" cy="4307521"/>
          </a:xfrm>
          <a:prstGeom prst="rect">
            <a:avLst/>
          </a:prstGeom>
          <a:noFill/>
        </p:spPr>
        <p:txBody>
          <a:bodyPr rtlCol="0" anchor="ctr"/>
          <a:lstStyle>
            <a:lvl1pPr algn="l" defTabSz="13411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5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8000" dirty="0" smtClean="0">
                <a:solidFill>
                  <a:schemeClr val="bg1"/>
                </a:solidFill>
              </a:rPr>
              <a:t>S</a:t>
            </a:r>
            <a:r>
              <a:rPr lang="en-US" sz="6600" dirty="0" smtClean="0">
                <a:solidFill>
                  <a:schemeClr val="bg1"/>
                </a:solidFill>
              </a:rPr>
              <a:t>AVE</a:t>
            </a:r>
            <a:r>
              <a:rPr lang="en-US" sz="8000" dirty="0" smtClean="0">
                <a:solidFill>
                  <a:schemeClr val="bg1"/>
                </a:solidFill>
              </a:rPr>
              <a:t>F</a:t>
            </a:r>
            <a:r>
              <a:rPr lang="en-US" sz="6600" dirty="0" smtClean="0">
                <a:solidFill>
                  <a:schemeClr val="bg1"/>
                </a:solidFill>
              </a:rPr>
              <a:t>IRST</a:t>
            </a:r>
            <a:r>
              <a:rPr lang="en-US" sz="9600" dirty="0" smtClean="0">
                <a:solidFill>
                  <a:schemeClr val="bg1"/>
                </a:solidFill>
              </a:rPr>
              <a:t> </a:t>
            </a:r>
          </a:p>
          <a:p>
            <a:pPr algn="ctr" rtl="0"/>
            <a:r>
              <a:rPr lang="en-US" sz="8000" dirty="0" smtClean="0">
                <a:solidFill>
                  <a:schemeClr val="bg1"/>
                </a:solidFill>
              </a:rPr>
              <a:t>H</a:t>
            </a:r>
            <a:r>
              <a:rPr lang="en-US" sz="6600" dirty="0" smtClean="0">
                <a:solidFill>
                  <a:schemeClr val="bg1"/>
                </a:solidFill>
              </a:rPr>
              <a:t>UB </a:t>
            </a:r>
            <a:endParaRPr lang="bg-BG" sz="66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705" y="2093279"/>
            <a:ext cx="5676770" cy="567677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868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долния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bg-BG" smtClean="0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2079F2-58AF-ED44-82D7-E04B2F6FD686}" type="slidenum">
              <a:rPr lang="bg-BG" smtClean="0"/>
              <a:t>10</a:t>
            </a:fld>
            <a:endParaRPr lang="bg-BG" dirty="0"/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 rotWithShape="1">
          <a:blip r:embed="rId2"/>
          <a:srcRect l="7052" r="6455"/>
          <a:stretch/>
        </p:blipFill>
        <p:spPr>
          <a:xfrm>
            <a:off x="0" y="-228600"/>
            <a:ext cx="15817756" cy="10287000"/>
          </a:xfrm>
          <a:prstGeom prst="rect">
            <a:avLst/>
          </a:prstGeom>
        </p:spPr>
      </p:pic>
      <p:sp>
        <p:nvSpPr>
          <p:cNvPr id="2" name="Текстово поле 1"/>
          <p:cNvSpPr txBox="1"/>
          <p:nvPr/>
        </p:nvSpPr>
        <p:spPr>
          <a:xfrm>
            <a:off x="8104632" y="36576"/>
            <a:ext cx="6644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4"/>
                </a:solidFill>
              </a:rPr>
              <a:t>7</a:t>
            </a:r>
            <a:endParaRPr lang="bg-BG" sz="7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05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долния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bg-BG" smtClean="0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2079F2-58AF-ED44-82D7-E04B2F6FD686}" type="slidenum">
              <a:rPr lang="bg-BG" smtClean="0"/>
              <a:t>11</a:t>
            </a:fld>
            <a:endParaRPr lang="bg-BG" dirty="0"/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 rotWithShape="1">
          <a:blip r:embed="rId2"/>
          <a:srcRect l="6604" r="6679"/>
          <a:stretch/>
        </p:blipFill>
        <p:spPr>
          <a:xfrm>
            <a:off x="-163773" y="-114300"/>
            <a:ext cx="15858698" cy="10287000"/>
          </a:xfrm>
          <a:prstGeom prst="rect">
            <a:avLst/>
          </a:prstGeom>
        </p:spPr>
      </p:pic>
      <p:sp>
        <p:nvSpPr>
          <p:cNvPr id="2" name="Стрелка надясно 1">
            <a:hlinkClick r:id="rId3" action="ppaction://hlinkfile"/>
          </p:cNvPr>
          <p:cNvSpPr/>
          <p:nvPr/>
        </p:nvSpPr>
        <p:spPr>
          <a:xfrm>
            <a:off x="14603104" y="9089409"/>
            <a:ext cx="941696" cy="530766"/>
          </a:xfrm>
          <a:prstGeom prst="rightArrow">
            <a:avLst/>
          </a:prstGeom>
          <a:solidFill>
            <a:srgbClr val="41A1F9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0879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2000"/>
                    </a14:imgEffect>
                    <a14:imgEffect>
                      <a14:brightnessContrast bright="-14000" contras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02" r="11588"/>
          <a:stretch/>
        </p:blipFill>
        <p:spPr>
          <a:xfrm>
            <a:off x="7778496" y="-12251"/>
            <a:ext cx="7766304" cy="9610505"/>
          </a:xfrm>
          <a:prstGeom prst="rect">
            <a:avLst/>
          </a:prstGeom>
        </p:spPr>
      </p:pic>
      <p:sp>
        <p:nvSpPr>
          <p:cNvPr id="53" name="Заглавие 52">
            <a:extLst>
              <a:ext uri="{FF2B5EF4-FFF2-40B4-BE49-F238E27FC236}">
                <a16:creationId xmlns:a16="http://schemas.microsoft.com/office/drawing/2014/main" id="{36083D1F-6BFC-F644-A602-3BA782560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l" rtl="0"/>
            <a:r>
              <a:rPr lang="bg-BG" dirty="0" smtClean="0"/>
              <a:t>Съдържание</a:t>
            </a:r>
            <a:endParaRPr lang="bg-BG" dirty="0"/>
          </a:p>
        </p:txBody>
      </p:sp>
      <p:sp>
        <p:nvSpPr>
          <p:cNvPr id="50" name="Контейнер за долен колонтитул 49">
            <a:extLst>
              <a:ext uri="{FF2B5EF4-FFF2-40B4-BE49-F238E27FC236}">
                <a16:creationId xmlns:a16="http://schemas.microsoft.com/office/drawing/2014/main" id="{65C4D51A-B5B1-9B40-B6B3-EAE4193B4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05274" y="9598254"/>
            <a:ext cx="5246370" cy="442576"/>
          </a:xfrm>
        </p:spPr>
        <p:txBody>
          <a:bodyPr rtlCol="0"/>
          <a:lstStyle/>
          <a:p>
            <a:pPr rtl="0"/>
            <a:r>
              <a:rPr lang="en-US" sz="2000" dirty="0" err="1" smtClean="0">
                <a:solidFill>
                  <a:schemeClr val="bg1"/>
                </a:solidFill>
              </a:rPr>
              <a:t>SaveFirst</a:t>
            </a:r>
            <a:r>
              <a:rPr lang="en-US" sz="2000" dirty="0" smtClean="0">
                <a:solidFill>
                  <a:schemeClr val="bg1"/>
                </a:solidFill>
              </a:rPr>
              <a:t> Hub</a:t>
            </a:r>
            <a:endParaRPr lang="bg-BG" sz="2000" dirty="0">
              <a:solidFill>
                <a:schemeClr val="bg1"/>
              </a:solidFill>
            </a:endParaRPr>
          </a:p>
        </p:txBody>
      </p:sp>
      <p:sp>
        <p:nvSpPr>
          <p:cNvPr id="18" name="Контейнер за текст 17">
            <a:extLst>
              <a:ext uri="{FF2B5EF4-FFF2-40B4-BE49-F238E27FC236}">
                <a16:creationId xmlns:a16="http://schemas.microsoft.com/office/drawing/2014/main" id="{7D73AD7D-95FF-C84D-A502-6126A1DEE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5818" y="2745256"/>
            <a:ext cx="3979456" cy="1657649"/>
          </a:xfrm>
        </p:spPr>
        <p:txBody>
          <a:bodyPr rtlCol="0">
            <a:normAutofit fontScale="85000" lnSpcReduction="10000"/>
          </a:bodyPr>
          <a:lstStyle/>
          <a:p>
            <a:pPr>
              <a:lnSpc>
                <a:spcPct val="100000"/>
              </a:lnSpc>
            </a:pPr>
            <a:r>
              <a:rPr lang="bg-BG" sz="2400" b="1" dirty="0"/>
              <a:t>Дизайн и създаване на проекта</a:t>
            </a:r>
            <a:r>
              <a:rPr lang="bg-BG" sz="1900" dirty="0"/>
              <a:t/>
            </a:r>
            <a:br>
              <a:rPr lang="bg-BG" sz="1900" dirty="0"/>
            </a:br>
            <a:r>
              <a:rPr lang="bg-BG" sz="1900" dirty="0"/>
              <a:t>Натали Петрова , Ибрахим </a:t>
            </a:r>
            <a:r>
              <a:rPr lang="bg-BG" sz="1900" dirty="0" smtClean="0"/>
              <a:t>Мусов</a:t>
            </a:r>
            <a:endParaRPr lang="en-US" sz="1600" b="1" dirty="0" smtClean="0"/>
          </a:p>
          <a:p>
            <a:pPr rtl="0">
              <a:lnSpc>
                <a:spcPct val="100000"/>
              </a:lnSpc>
            </a:pPr>
            <a:r>
              <a:rPr lang="bg-BG" sz="2800" b="1" dirty="0" smtClean="0"/>
              <a:t>Ръководител на проект</a:t>
            </a:r>
            <a:r>
              <a:rPr lang="bg-BG" sz="2100" dirty="0"/>
              <a:t/>
            </a:r>
            <a:br>
              <a:rPr lang="bg-BG" sz="2100" dirty="0"/>
            </a:br>
            <a:r>
              <a:rPr lang="bg-BG" sz="2100" dirty="0" smtClean="0"/>
              <a:t>Милена Иванова</a:t>
            </a:r>
            <a:endParaRPr lang="bg-BG" sz="2100" dirty="0"/>
          </a:p>
          <a:p>
            <a:pPr rtl="0">
              <a:lnSpc>
                <a:spcPct val="100000"/>
              </a:lnSpc>
            </a:pPr>
            <a:endParaRPr lang="bg-BG" dirty="0"/>
          </a:p>
          <a:p>
            <a:pPr rtl="0">
              <a:lnSpc>
                <a:spcPct val="100000"/>
              </a:lnSpc>
            </a:pPr>
            <a:endParaRPr lang="bg-BG" dirty="0"/>
          </a:p>
        </p:txBody>
      </p:sp>
      <p:sp>
        <p:nvSpPr>
          <p:cNvPr id="21" name="Контейнер за текст 20">
            <a:extLst>
              <a:ext uri="{FF2B5EF4-FFF2-40B4-BE49-F238E27FC236}">
                <a16:creationId xmlns:a16="http://schemas.microsoft.com/office/drawing/2014/main" id="{A036AB1E-F10C-B847-8305-823732970E4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>
            <a:normAutofit/>
          </a:bodyPr>
          <a:lstStyle/>
          <a:p>
            <a:pPr rtl="0"/>
            <a:r>
              <a:rPr lang="bg-BG" sz="3600" u="none" dirty="0"/>
              <a:t>Нашият екип</a:t>
            </a:r>
          </a:p>
        </p:txBody>
      </p:sp>
      <p:sp>
        <p:nvSpPr>
          <p:cNvPr id="130" name="Контейнер за номер на слайд 3">
            <a:extLst>
              <a:ext uri="{FF2B5EF4-FFF2-40B4-BE49-F238E27FC236}">
                <a16:creationId xmlns:a16="http://schemas.microsoft.com/office/drawing/2014/main" id="{04133367-5E2E-4E41-98EF-1FB7648B7C8E}"/>
              </a:ext>
            </a:extLst>
          </p:cNvPr>
          <p:cNvSpPr txBox="1">
            <a:spLocks/>
          </p:cNvSpPr>
          <p:nvPr/>
        </p:nvSpPr>
        <p:spPr>
          <a:xfrm>
            <a:off x="13226902" y="9620175"/>
            <a:ext cx="2153468" cy="438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CB2079F2-58AF-ED44-82D7-E04B2F6FD686}" type="slidenum">
              <a:rPr lang="bg-BG" smtClean="0">
                <a:solidFill>
                  <a:schemeClr val="bg1"/>
                </a:solidFill>
              </a:rPr>
              <a:pPr algn="r"/>
              <a:t>2</a:t>
            </a:fld>
            <a:endParaRPr lang="bg-BG">
              <a:solidFill>
                <a:schemeClr val="bg1"/>
              </a:solidFill>
            </a:endParaRPr>
          </a:p>
        </p:txBody>
      </p:sp>
      <p:grpSp>
        <p:nvGrpSpPr>
          <p:cNvPr id="62" name="Група 24">
            <a:extLst>
              <a:ext uri="{FF2B5EF4-FFF2-40B4-BE49-F238E27FC236}">
                <a16:creationId xmlns:a16="http://schemas.microsoft.com/office/drawing/2014/main" id="{AB9BB9BA-585C-ED4E-8409-78E15C05ED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725295" y="2316406"/>
            <a:ext cx="3552996" cy="2106346"/>
            <a:chOff x="11400425" y="2491933"/>
            <a:chExt cx="3928930" cy="2119361"/>
          </a:xfrm>
        </p:grpSpPr>
        <p:cxnSp>
          <p:nvCxnSpPr>
            <p:cNvPr id="63" name="Право съединение 62">
              <a:extLst>
                <a:ext uri="{FF2B5EF4-FFF2-40B4-BE49-F238E27FC236}">
                  <a16:creationId xmlns:a16="http://schemas.microsoft.com/office/drawing/2014/main" id="{1EAD5090-387D-BC4E-9B02-32A5669B4631}"/>
                </a:ext>
              </a:extLst>
            </p:cNvPr>
            <p:cNvCxnSpPr/>
            <p:nvPr userDrawn="1"/>
          </p:nvCxnSpPr>
          <p:spPr>
            <a:xfrm>
              <a:off x="15327011" y="2501544"/>
              <a:ext cx="2344" cy="2096736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Прав конектор 26">
              <a:extLst>
                <a:ext uri="{FF2B5EF4-FFF2-40B4-BE49-F238E27FC236}">
                  <a16:creationId xmlns:a16="http://schemas.microsoft.com/office/drawing/2014/main" id="{D2507147-A9EA-B44E-8E77-84E27E80C510}"/>
                </a:ext>
              </a:extLst>
            </p:cNvPr>
            <p:cNvCxnSpPr/>
            <p:nvPr userDrawn="1"/>
          </p:nvCxnSpPr>
          <p:spPr>
            <a:xfrm>
              <a:off x="11739750" y="4598279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Прав конектор 27">
              <a:extLst>
                <a:ext uri="{FF2B5EF4-FFF2-40B4-BE49-F238E27FC236}">
                  <a16:creationId xmlns:a16="http://schemas.microsoft.com/office/drawing/2014/main" id="{695AC1E3-FD67-2E49-8593-78016F07DF48}"/>
                </a:ext>
              </a:extLst>
            </p:cNvPr>
            <p:cNvCxnSpPr/>
            <p:nvPr userDrawn="1"/>
          </p:nvCxnSpPr>
          <p:spPr>
            <a:xfrm>
              <a:off x="11739750" y="2501544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Право съединение 65">
              <a:extLst>
                <a:ext uri="{FF2B5EF4-FFF2-40B4-BE49-F238E27FC236}">
                  <a16:creationId xmlns:a16="http://schemas.microsoft.com/office/drawing/2014/main" id="{E3745BD2-CC50-8647-A314-BC5FAF2351B0}"/>
                </a:ext>
              </a:extLst>
            </p:cNvPr>
            <p:cNvCxnSpPr/>
            <p:nvPr userDrawn="1"/>
          </p:nvCxnSpPr>
          <p:spPr>
            <a:xfrm>
              <a:off x="11739750" y="2491933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Прав конектор 29">
              <a:extLst>
                <a:ext uri="{FF2B5EF4-FFF2-40B4-BE49-F238E27FC236}">
                  <a16:creationId xmlns:a16="http://schemas.microsoft.com/office/drawing/2014/main" id="{AB5EFCD1-7F46-4544-AEB4-174BAF4A51D5}"/>
                </a:ext>
              </a:extLst>
            </p:cNvPr>
            <p:cNvCxnSpPr/>
            <p:nvPr userDrawn="1"/>
          </p:nvCxnSpPr>
          <p:spPr>
            <a:xfrm>
              <a:off x="11739750" y="4081102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Текстово поле 67">
              <a:extLst>
                <a:ext uri="{FF2B5EF4-FFF2-40B4-BE49-F238E27FC236}">
                  <a16:creationId xmlns:a16="http://schemas.microsoft.com/office/drawing/2014/main" id="{9D15AF4A-B109-A34B-8FA7-0F00DDF1484B}"/>
                </a:ext>
              </a:extLst>
            </p:cNvPr>
            <p:cNvSpPr txBox="1"/>
            <p:nvPr userDrawn="1"/>
          </p:nvSpPr>
          <p:spPr>
            <a:xfrm>
              <a:off x="11400425" y="2910626"/>
              <a:ext cx="670376" cy="1107996"/>
            </a:xfrm>
            <a:prstGeom prst="rect">
              <a:avLst/>
            </a:prstGeom>
            <a:noFill/>
            <a:ln w="57150">
              <a:noFill/>
            </a:ln>
            <a:effectLst/>
          </p:spPr>
          <p:txBody>
            <a:bodyPr wrap="non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bg-BG" sz="6600" b="1" dirty="0">
                  <a:ln/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  <a:latin typeface="+mn-lt"/>
                </a:rPr>
                <a:t>1</a:t>
              </a:r>
            </a:p>
          </p:txBody>
        </p:sp>
      </p:grpSp>
      <p:grpSp>
        <p:nvGrpSpPr>
          <p:cNvPr id="69" name="Група 24">
            <a:extLst>
              <a:ext uri="{FF2B5EF4-FFF2-40B4-BE49-F238E27FC236}">
                <a16:creationId xmlns:a16="http://schemas.microsoft.com/office/drawing/2014/main" id="{AB9BB9BA-585C-ED4E-8409-78E15C05ED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726443" y="4651133"/>
            <a:ext cx="3552996" cy="2106346"/>
            <a:chOff x="11400425" y="2491933"/>
            <a:chExt cx="3928930" cy="2119361"/>
          </a:xfrm>
        </p:grpSpPr>
        <p:cxnSp>
          <p:nvCxnSpPr>
            <p:cNvPr id="70" name="Право съединение 69">
              <a:extLst>
                <a:ext uri="{FF2B5EF4-FFF2-40B4-BE49-F238E27FC236}">
                  <a16:creationId xmlns:a16="http://schemas.microsoft.com/office/drawing/2014/main" id="{1EAD5090-387D-BC4E-9B02-32A5669B4631}"/>
                </a:ext>
              </a:extLst>
            </p:cNvPr>
            <p:cNvCxnSpPr/>
            <p:nvPr userDrawn="1"/>
          </p:nvCxnSpPr>
          <p:spPr>
            <a:xfrm>
              <a:off x="15327011" y="2501544"/>
              <a:ext cx="2344" cy="2096736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Прав конектор 26">
              <a:extLst>
                <a:ext uri="{FF2B5EF4-FFF2-40B4-BE49-F238E27FC236}">
                  <a16:creationId xmlns:a16="http://schemas.microsoft.com/office/drawing/2014/main" id="{D2507147-A9EA-B44E-8E77-84E27E80C510}"/>
                </a:ext>
              </a:extLst>
            </p:cNvPr>
            <p:cNvCxnSpPr/>
            <p:nvPr userDrawn="1"/>
          </p:nvCxnSpPr>
          <p:spPr>
            <a:xfrm>
              <a:off x="11739750" y="4598279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Прав конектор 27">
              <a:extLst>
                <a:ext uri="{FF2B5EF4-FFF2-40B4-BE49-F238E27FC236}">
                  <a16:creationId xmlns:a16="http://schemas.microsoft.com/office/drawing/2014/main" id="{695AC1E3-FD67-2E49-8593-78016F07DF48}"/>
                </a:ext>
              </a:extLst>
            </p:cNvPr>
            <p:cNvCxnSpPr/>
            <p:nvPr userDrawn="1"/>
          </p:nvCxnSpPr>
          <p:spPr>
            <a:xfrm>
              <a:off x="11739750" y="2501544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Право съединение 72">
              <a:extLst>
                <a:ext uri="{FF2B5EF4-FFF2-40B4-BE49-F238E27FC236}">
                  <a16:creationId xmlns:a16="http://schemas.microsoft.com/office/drawing/2014/main" id="{E3745BD2-CC50-8647-A314-BC5FAF2351B0}"/>
                </a:ext>
              </a:extLst>
            </p:cNvPr>
            <p:cNvCxnSpPr/>
            <p:nvPr userDrawn="1"/>
          </p:nvCxnSpPr>
          <p:spPr>
            <a:xfrm>
              <a:off x="11739750" y="2491933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Прав конектор 29">
              <a:extLst>
                <a:ext uri="{FF2B5EF4-FFF2-40B4-BE49-F238E27FC236}">
                  <a16:creationId xmlns:a16="http://schemas.microsoft.com/office/drawing/2014/main" id="{AB5EFCD1-7F46-4544-AEB4-174BAF4A51D5}"/>
                </a:ext>
              </a:extLst>
            </p:cNvPr>
            <p:cNvCxnSpPr/>
            <p:nvPr userDrawn="1"/>
          </p:nvCxnSpPr>
          <p:spPr>
            <a:xfrm>
              <a:off x="11739750" y="4081102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Текстово поле 74">
              <a:extLst>
                <a:ext uri="{FF2B5EF4-FFF2-40B4-BE49-F238E27FC236}">
                  <a16:creationId xmlns:a16="http://schemas.microsoft.com/office/drawing/2014/main" id="{9D15AF4A-B109-A34B-8FA7-0F00DDF1484B}"/>
                </a:ext>
              </a:extLst>
            </p:cNvPr>
            <p:cNvSpPr txBox="1"/>
            <p:nvPr userDrawn="1"/>
          </p:nvSpPr>
          <p:spPr>
            <a:xfrm>
              <a:off x="11400425" y="2910626"/>
              <a:ext cx="741307" cy="1114842"/>
            </a:xfrm>
            <a:prstGeom prst="rect">
              <a:avLst/>
            </a:prstGeom>
            <a:noFill/>
            <a:ln w="57150">
              <a:noFill/>
            </a:ln>
            <a:effectLst/>
          </p:spPr>
          <p:txBody>
            <a:bodyPr wrap="non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bg-BG" sz="6600" b="1" dirty="0">
                  <a:ln/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3</a:t>
              </a:r>
              <a:endParaRPr lang="bg-BG" sz="6600" b="1" dirty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+mn-lt"/>
              </a:endParaRPr>
            </a:p>
          </p:txBody>
        </p:sp>
      </p:grpSp>
      <p:grpSp>
        <p:nvGrpSpPr>
          <p:cNvPr id="76" name="Група 24">
            <a:extLst>
              <a:ext uri="{FF2B5EF4-FFF2-40B4-BE49-F238E27FC236}">
                <a16:creationId xmlns:a16="http://schemas.microsoft.com/office/drawing/2014/main" id="{AB9BB9BA-585C-ED4E-8409-78E15C05ED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722838" y="6952008"/>
            <a:ext cx="3552996" cy="2106346"/>
            <a:chOff x="11400425" y="2491933"/>
            <a:chExt cx="3928930" cy="2119361"/>
          </a:xfrm>
        </p:grpSpPr>
        <p:cxnSp>
          <p:nvCxnSpPr>
            <p:cNvPr id="77" name="Право съединение 76">
              <a:extLst>
                <a:ext uri="{FF2B5EF4-FFF2-40B4-BE49-F238E27FC236}">
                  <a16:creationId xmlns:a16="http://schemas.microsoft.com/office/drawing/2014/main" id="{1EAD5090-387D-BC4E-9B02-32A5669B4631}"/>
                </a:ext>
              </a:extLst>
            </p:cNvPr>
            <p:cNvCxnSpPr/>
            <p:nvPr userDrawn="1"/>
          </p:nvCxnSpPr>
          <p:spPr>
            <a:xfrm>
              <a:off x="15327011" y="2501544"/>
              <a:ext cx="2344" cy="2096736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Прав конектор 26">
              <a:extLst>
                <a:ext uri="{FF2B5EF4-FFF2-40B4-BE49-F238E27FC236}">
                  <a16:creationId xmlns:a16="http://schemas.microsoft.com/office/drawing/2014/main" id="{D2507147-A9EA-B44E-8E77-84E27E80C510}"/>
                </a:ext>
              </a:extLst>
            </p:cNvPr>
            <p:cNvCxnSpPr/>
            <p:nvPr userDrawn="1"/>
          </p:nvCxnSpPr>
          <p:spPr>
            <a:xfrm>
              <a:off x="11739750" y="4598279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Прав конектор 27">
              <a:extLst>
                <a:ext uri="{FF2B5EF4-FFF2-40B4-BE49-F238E27FC236}">
                  <a16:creationId xmlns:a16="http://schemas.microsoft.com/office/drawing/2014/main" id="{695AC1E3-FD67-2E49-8593-78016F07DF48}"/>
                </a:ext>
              </a:extLst>
            </p:cNvPr>
            <p:cNvCxnSpPr/>
            <p:nvPr userDrawn="1"/>
          </p:nvCxnSpPr>
          <p:spPr>
            <a:xfrm>
              <a:off x="11739750" y="2501544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Право съединение 80">
              <a:extLst>
                <a:ext uri="{FF2B5EF4-FFF2-40B4-BE49-F238E27FC236}">
                  <a16:creationId xmlns:a16="http://schemas.microsoft.com/office/drawing/2014/main" id="{E3745BD2-CC50-8647-A314-BC5FAF2351B0}"/>
                </a:ext>
              </a:extLst>
            </p:cNvPr>
            <p:cNvCxnSpPr/>
            <p:nvPr userDrawn="1"/>
          </p:nvCxnSpPr>
          <p:spPr>
            <a:xfrm>
              <a:off x="11739750" y="2491933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Прав конектор 29">
              <a:extLst>
                <a:ext uri="{FF2B5EF4-FFF2-40B4-BE49-F238E27FC236}">
                  <a16:creationId xmlns:a16="http://schemas.microsoft.com/office/drawing/2014/main" id="{AB5EFCD1-7F46-4544-AEB4-174BAF4A51D5}"/>
                </a:ext>
              </a:extLst>
            </p:cNvPr>
            <p:cNvCxnSpPr/>
            <p:nvPr userDrawn="1"/>
          </p:nvCxnSpPr>
          <p:spPr>
            <a:xfrm>
              <a:off x="11739750" y="4081102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Текстово поле 82">
              <a:extLst>
                <a:ext uri="{FF2B5EF4-FFF2-40B4-BE49-F238E27FC236}">
                  <a16:creationId xmlns:a16="http://schemas.microsoft.com/office/drawing/2014/main" id="{9D15AF4A-B109-A34B-8FA7-0F00DDF1484B}"/>
                </a:ext>
              </a:extLst>
            </p:cNvPr>
            <p:cNvSpPr txBox="1"/>
            <p:nvPr userDrawn="1"/>
          </p:nvSpPr>
          <p:spPr>
            <a:xfrm>
              <a:off x="11400425" y="2910626"/>
              <a:ext cx="741307" cy="1114842"/>
            </a:xfrm>
            <a:prstGeom prst="rect">
              <a:avLst/>
            </a:prstGeom>
            <a:noFill/>
            <a:ln w="57150">
              <a:noFill/>
            </a:ln>
            <a:effectLst/>
          </p:spPr>
          <p:txBody>
            <a:bodyPr wrap="non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bg-BG" sz="6600" b="1" dirty="0" smtClean="0">
                  <a:ln/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  <a:latin typeface="+mn-lt"/>
                </a:rPr>
                <a:t>5</a:t>
              </a:r>
              <a:endParaRPr lang="bg-BG" sz="6600" b="1" dirty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+mn-lt"/>
              </a:endParaRPr>
            </a:p>
          </p:txBody>
        </p:sp>
      </p:grpSp>
      <p:grpSp>
        <p:nvGrpSpPr>
          <p:cNvPr id="84" name="Група 24">
            <a:extLst>
              <a:ext uri="{FF2B5EF4-FFF2-40B4-BE49-F238E27FC236}">
                <a16:creationId xmlns:a16="http://schemas.microsoft.com/office/drawing/2014/main" id="{AB9BB9BA-585C-ED4E-8409-78E15C05ED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479498" y="2309494"/>
            <a:ext cx="3552996" cy="2106346"/>
            <a:chOff x="11400425" y="2491933"/>
            <a:chExt cx="3928930" cy="2119361"/>
          </a:xfrm>
        </p:grpSpPr>
        <p:cxnSp>
          <p:nvCxnSpPr>
            <p:cNvPr id="85" name="Право съединение 84">
              <a:extLst>
                <a:ext uri="{FF2B5EF4-FFF2-40B4-BE49-F238E27FC236}">
                  <a16:creationId xmlns:a16="http://schemas.microsoft.com/office/drawing/2014/main" id="{1EAD5090-387D-BC4E-9B02-32A5669B4631}"/>
                </a:ext>
              </a:extLst>
            </p:cNvPr>
            <p:cNvCxnSpPr/>
            <p:nvPr userDrawn="1"/>
          </p:nvCxnSpPr>
          <p:spPr>
            <a:xfrm>
              <a:off x="15327011" y="2501544"/>
              <a:ext cx="2344" cy="2096736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Прав конектор 26">
              <a:extLst>
                <a:ext uri="{FF2B5EF4-FFF2-40B4-BE49-F238E27FC236}">
                  <a16:creationId xmlns:a16="http://schemas.microsoft.com/office/drawing/2014/main" id="{D2507147-A9EA-B44E-8E77-84E27E80C510}"/>
                </a:ext>
              </a:extLst>
            </p:cNvPr>
            <p:cNvCxnSpPr/>
            <p:nvPr userDrawn="1"/>
          </p:nvCxnSpPr>
          <p:spPr>
            <a:xfrm>
              <a:off x="11739750" y="4598279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Прав конектор 27">
              <a:extLst>
                <a:ext uri="{FF2B5EF4-FFF2-40B4-BE49-F238E27FC236}">
                  <a16:creationId xmlns:a16="http://schemas.microsoft.com/office/drawing/2014/main" id="{695AC1E3-FD67-2E49-8593-78016F07DF48}"/>
                </a:ext>
              </a:extLst>
            </p:cNvPr>
            <p:cNvCxnSpPr/>
            <p:nvPr userDrawn="1"/>
          </p:nvCxnSpPr>
          <p:spPr>
            <a:xfrm>
              <a:off x="11739750" y="2501544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Право съединение 87">
              <a:extLst>
                <a:ext uri="{FF2B5EF4-FFF2-40B4-BE49-F238E27FC236}">
                  <a16:creationId xmlns:a16="http://schemas.microsoft.com/office/drawing/2014/main" id="{E3745BD2-CC50-8647-A314-BC5FAF2351B0}"/>
                </a:ext>
              </a:extLst>
            </p:cNvPr>
            <p:cNvCxnSpPr/>
            <p:nvPr userDrawn="1"/>
          </p:nvCxnSpPr>
          <p:spPr>
            <a:xfrm>
              <a:off x="11739750" y="2491933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Прав конектор 29">
              <a:extLst>
                <a:ext uri="{FF2B5EF4-FFF2-40B4-BE49-F238E27FC236}">
                  <a16:creationId xmlns:a16="http://schemas.microsoft.com/office/drawing/2014/main" id="{AB5EFCD1-7F46-4544-AEB4-174BAF4A51D5}"/>
                </a:ext>
              </a:extLst>
            </p:cNvPr>
            <p:cNvCxnSpPr/>
            <p:nvPr userDrawn="1"/>
          </p:nvCxnSpPr>
          <p:spPr>
            <a:xfrm>
              <a:off x="11739750" y="4081102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Текстово поле 89">
              <a:extLst>
                <a:ext uri="{FF2B5EF4-FFF2-40B4-BE49-F238E27FC236}">
                  <a16:creationId xmlns:a16="http://schemas.microsoft.com/office/drawing/2014/main" id="{9D15AF4A-B109-A34B-8FA7-0F00DDF1484B}"/>
                </a:ext>
              </a:extLst>
            </p:cNvPr>
            <p:cNvSpPr txBox="1"/>
            <p:nvPr userDrawn="1"/>
          </p:nvSpPr>
          <p:spPr>
            <a:xfrm>
              <a:off x="11400425" y="2910626"/>
              <a:ext cx="741307" cy="1114842"/>
            </a:xfrm>
            <a:prstGeom prst="rect">
              <a:avLst/>
            </a:prstGeom>
            <a:noFill/>
            <a:ln w="57150">
              <a:noFill/>
            </a:ln>
            <a:effectLst/>
          </p:spPr>
          <p:txBody>
            <a:bodyPr wrap="non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bg-BG" sz="6600" b="1" dirty="0">
                  <a:ln/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2</a:t>
              </a:r>
              <a:endParaRPr lang="bg-BG" sz="6600" b="1" dirty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+mn-lt"/>
              </a:endParaRPr>
            </a:p>
          </p:txBody>
        </p:sp>
      </p:grpSp>
      <p:grpSp>
        <p:nvGrpSpPr>
          <p:cNvPr id="91" name="Група 24">
            <a:extLst>
              <a:ext uri="{FF2B5EF4-FFF2-40B4-BE49-F238E27FC236}">
                <a16:creationId xmlns:a16="http://schemas.microsoft.com/office/drawing/2014/main" id="{AB9BB9BA-585C-ED4E-8409-78E15C05ED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477378" y="4562217"/>
            <a:ext cx="3552996" cy="2106346"/>
            <a:chOff x="11400425" y="2491933"/>
            <a:chExt cx="3928930" cy="2119361"/>
          </a:xfrm>
        </p:grpSpPr>
        <p:cxnSp>
          <p:nvCxnSpPr>
            <p:cNvPr id="92" name="Право съединение 91">
              <a:extLst>
                <a:ext uri="{FF2B5EF4-FFF2-40B4-BE49-F238E27FC236}">
                  <a16:creationId xmlns:a16="http://schemas.microsoft.com/office/drawing/2014/main" id="{1EAD5090-387D-BC4E-9B02-32A5669B4631}"/>
                </a:ext>
              </a:extLst>
            </p:cNvPr>
            <p:cNvCxnSpPr/>
            <p:nvPr userDrawn="1"/>
          </p:nvCxnSpPr>
          <p:spPr>
            <a:xfrm>
              <a:off x="15327011" y="2501544"/>
              <a:ext cx="2344" cy="2096736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Прав конектор 26">
              <a:extLst>
                <a:ext uri="{FF2B5EF4-FFF2-40B4-BE49-F238E27FC236}">
                  <a16:creationId xmlns:a16="http://schemas.microsoft.com/office/drawing/2014/main" id="{D2507147-A9EA-B44E-8E77-84E27E80C510}"/>
                </a:ext>
              </a:extLst>
            </p:cNvPr>
            <p:cNvCxnSpPr/>
            <p:nvPr userDrawn="1"/>
          </p:nvCxnSpPr>
          <p:spPr>
            <a:xfrm>
              <a:off x="11739750" y="4598279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Прав конектор 27">
              <a:extLst>
                <a:ext uri="{FF2B5EF4-FFF2-40B4-BE49-F238E27FC236}">
                  <a16:creationId xmlns:a16="http://schemas.microsoft.com/office/drawing/2014/main" id="{695AC1E3-FD67-2E49-8593-78016F07DF48}"/>
                </a:ext>
              </a:extLst>
            </p:cNvPr>
            <p:cNvCxnSpPr/>
            <p:nvPr userDrawn="1"/>
          </p:nvCxnSpPr>
          <p:spPr>
            <a:xfrm>
              <a:off x="11739750" y="2501544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Право съединение 94">
              <a:extLst>
                <a:ext uri="{FF2B5EF4-FFF2-40B4-BE49-F238E27FC236}">
                  <a16:creationId xmlns:a16="http://schemas.microsoft.com/office/drawing/2014/main" id="{E3745BD2-CC50-8647-A314-BC5FAF2351B0}"/>
                </a:ext>
              </a:extLst>
            </p:cNvPr>
            <p:cNvCxnSpPr/>
            <p:nvPr userDrawn="1"/>
          </p:nvCxnSpPr>
          <p:spPr>
            <a:xfrm>
              <a:off x="11739750" y="2491933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Прав конектор 29">
              <a:extLst>
                <a:ext uri="{FF2B5EF4-FFF2-40B4-BE49-F238E27FC236}">
                  <a16:creationId xmlns:a16="http://schemas.microsoft.com/office/drawing/2014/main" id="{AB5EFCD1-7F46-4544-AEB4-174BAF4A51D5}"/>
                </a:ext>
              </a:extLst>
            </p:cNvPr>
            <p:cNvCxnSpPr/>
            <p:nvPr userDrawn="1"/>
          </p:nvCxnSpPr>
          <p:spPr>
            <a:xfrm>
              <a:off x="11739750" y="4081102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Текстово поле 96">
              <a:extLst>
                <a:ext uri="{FF2B5EF4-FFF2-40B4-BE49-F238E27FC236}">
                  <a16:creationId xmlns:a16="http://schemas.microsoft.com/office/drawing/2014/main" id="{9D15AF4A-B109-A34B-8FA7-0F00DDF1484B}"/>
                </a:ext>
              </a:extLst>
            </p:cNvPr>
            <p:cNvSpPr txBox="1"/>
            <p:nvPr userDrawn="1"/>
          </p:nvSpPr>
          <p:spPr>
            <a:xfrm>
              <a:off x="11400425" y="2910626"/>
              <a:ext cx="741307" cy="1114842"/>
            </a:xfrm>
            <a:prstGeom prst="rect">
              <a:avLst/>
            </a:prstGeom>
            <a:noFill/>
            <a:ln w="57150">
              <a:noFill/>
            </a:ln>
            <a:effectLst/>
          </p:spPr>
          <p:txBody>
            <a:bodyPr wrap="non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bg-BG" sz="6600" b="1" dirty="0">
                  <a:ln/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4</a:t>
              </a:r>
              <a:endParaRPr lang="bg-BG" sz="6600" b="1" dirty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+mn-lt"/>
              </a:endParaRPr>
            </a:p>
          </p:txBody>
        </p:sp>
      </p:grpSp>
      <p:grpSp>
        <p:nvGrpSpPr>
          <p:cNvPr id="98" name="Група 24">
            <a:extLst>
              <a:ext uri="{FF2B5EF4-FFF2-40B4-BE49-F238E27FC236}">
                <a16:creationId xmlns:a16="http://schemas.microsoft.com/office/drawing/2014/main" id="{AB9BB9BA-585C-ED4E-8409-78E15C05ED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475258" y="6845447"/>
            <a:ext cx="3552996" cy="2106346"/>
            <a:chOff x="11400425" y="2491933"/>
            <a:chExt cx="3928930" cy="2119361"/>
          </a:xfrm>
        </p:grpSpPr>
        <p:cxnSp>
          <p:nvCxnSpPr>
            <p:cNvPr id="99" name="Право съединение 98">
              <a:extLst>
                <a:ext uri="{FF2B5EF4-FFF2-40B4-BE49-F238E27FC236}">
                  <a16:creationId xmlns:a16="http://schemas.microsoft.com/office/drawing/2014/main" id="{1EAD5090-387D-BC4E-9B02-32A5669B4631}"/>
                </a:ext>
              </a:extLst>
            </p:cNvPr>
            <p:cNvCxnSpPr/>
            <p:nvPr userDrawn="1"/>
          </p:nvCxnSpPr>
          <p:spPr>
            <a:xfrm>
              <a:off x="15327011" y="2501544"/>
              <a:ext cx="2344" cy="2096736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Прав конектор 26">
              <a:extLst>
                <a:ext uri="{FF2B5EF4-FFF2-40B4-BE49-F238E27FC236}">
                  <a16:creationId xmlns:a16="http://schemas.microsoft.com/office/drawing/2014/main" id="{D2507147-A9EA-B44E-8E77-84E27E80C510}"/>
                </a:ext>
              </a:extLst>
            </p:cNvPr>
            <p:cNvCxnSpPr/>
            <p:nvPr userDrawn="1"/>
          </p:nvCxnSpPr>
          <p:spPr>
            <a:xfrm>
              <a:off x="11739750" y="4598279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Прав конектор 27">
              <a:extLst>
                <a:ext uri="{FF2B5EF4-FFF2-40B4-BE49-F238E27FC236}">
                  <a16:creationId xmlns:a16="http://schemas.microsoft.com/office/drawing/2014/main" id="{695AC1E3-FD67-2E49-8593-78016F07DF48}"/>
                </a:ext>
              </a:extLst>
            </p:cNvPr>
            <p:cNvCxnSpPr/>
            <p:nvPr userDrawn="1"/>
          </p:nvCxnSpPr>
          <p:spPr>
            <a:xfrm>
              <a:off x="11739750" y="2501544"/>
              <a:ext cx="358726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Право съединение 101">
              <a:extLst>
                <a:ext uri="{FF2B5EF4-FFF2-40B4-BE49-F238E27FC236}">
                  <a16:creationId xmlns:a16="http://schemas.microsoft.com/office/drawing/2014/main" id="{E3745BD2-CC50-8647-A314-BC5FAF2351B0}"/>
                </a:ext>
              </a:extLst>
            </p:cNvPr>
            <p:cNvCxnSpPr/>
            <p:nvPr userDrawn="1"/>
          </p:nvCxnSpPr>
          <p:spPr>
            <a:xfrm>
              <a:off x="11739750" y="2491933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Прав конектор 29">
              <a:extLst>
                <a:ext uri="{FF2B5EF4-FFF2-40B4-BE49-F238E27FC236}">
                  <a16:creationId xmlns:a16="http://schemas.microsoft.com/office/drawing/2014/main" id="{AB5EFCD1-7F46-4544-AEB4-174BAF4A51D5}"/>
                </a:ext>
              </a:extLst>
            </p:cNvPr>
            <p:cNvCxnSpPr/>
            <p:nvPr userDrawn="1"/>
          </p:nvCxnSpPr>
          <p:spPr>
            <a:xfrm>
              <a:off x="11739750" y="4081102"/>
              <a:ext cx="0" cy="530192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Текстово поле 103">
              <a:extLst>
                <a:ext uri="{FF2B5EF4-FFF2-40B4-BE49-F238E27FC236}">
                  <a16:creationId xmlns:a16="http://schemas.microsoft.com/office/drawing/2014/main" id="{9D15AF4A-B109-A34B-8FA7-0F00DDF1484B}"/>
                </a:ext>
              </a:extLst>
            </p:cNvPr>
            <p:cNvSpPr txBox="1"/>
            <p:nvPr userDrawn="1"/>
          </p:nvSpPr>
          <p:spPr>
            <a:xfrm>
              <a:off x="11400425" y="2910626"/>
              <a:ext cx="741307" cy="1114842"/>
            </a:xfrm>
            <a:prstGeom prst="rect">
              <a:avLst/>
            </a:prstGeom>
            <a:noFill/>
            <a:ln w="57150">
              <a:noFill/>
            </a:ln>
            <a:effectLst/>
          </p:spPr>
          <p:txBody>
            <a:bodyPr wrap="non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rtl="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bg-BG" sz="6600" b="1" dirty="0">
                  <a:ln/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6</a:t>
              </a:r>
              <a:endParaRPr lang="bg-BG" sz="6600" b="1" dirty="0">
                <a:ln/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+mn-lt"/>
              </a:endParaRPr>
            </a:p>
          </p:txBody>
        </p:sp>
      </p:grpSp>
      <p:sp>
        <p:nvSpPr>
          <p:cNvPr id="9" name="Правоъгълник с два заоблени срещуположни ъгъла 8"/>
          <p:cNvSpPr/>
          <p:nvPr/>
        </p:nvSpPr>
        <p:spPr>
          <a:xfrm>
            <a:off x="8339009" y="2688168"/>
            <a:ext cx="2861094" cy="1403224"/>
          </a:xfrm>
          <a:prstGeom prst="round2Diag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" name="Текстово поле 2"/>
          <p:cNvSpPr txBox="1"/>
          <p:nvPr/>
        </p:nvSpPr>
        <p:spPr>
          <a:xfrm>
            <a:off x="8414517" y="2751643"/>
            <a:ext cx="2820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b="1" dirty="0"/>
              <a:t>Същност на проекта </a:t>
            </a:r>
          </a:p>
        </p:txBody>
      </p:sp>
      <p:sp>
        <p:nvSpPr>
          <p:cNvPr id="106" name="Правоъгълник с два заоблени срещуположни ъгъла 105"/>
          <p:cNvSpPr/>
          <p:nvPr/>
        </p:nvSpPr>
        <p:spPr>
          <a:xfrm>
            <a:off x="12134990" y="7157623"/>
            <a:ext cx="2838572" cy="1472410"/>
          </a:xfrm>
          <a:prstGeom prst="round2Diag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7" name="Правоъгълник с два заоблени срещуположни ъгъла 106"/>
          <p:cNvSpPr/>
          <p:nvPr/>
        </p:nvSpPr>
        <p:spPr>
          <a:xfrm>
            <a:off x="12076650" y="4983847"/>
            <a:ext cx="2896912" cy="1400034"/>
          </a:xfrm>
          <a:prstGeom prst="round2Diag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8" name="Правоъгълник с два заоблени срещуположни ъгъла 107"/>
          <p:cNvSpPr/>
          <p:nvPr/>
        </p:nvSpPr>
        <p:spPr>
          <a:xfrm>
            <a:off x="12149873" y="2621252"/>
            <a:ext cx="2836747" cy="1381224"/>
          </a:xfrm>
          <a:prstGeom prst="round2Diag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9" name="Правоъгълник с два заоблени срещуположни ъгъла 108"/>
          <p:cNvSpPr/>
          <p:nvPr/>
        </p:nvSpPr>
        <p:spPr>
          <a:xfrm>
            <a:off x="8318465" y="7244971"/>
            <a:ext cx="2934209" cy="1469494"/>
          </a:xfrm>
          <a:prstGeom prst="round2Diag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10" name="Правоъгълник с два заоблени срещуположни ъгъла 109"/>
          <p:cNvSpPr/>
          <p:nvPr/>
        </p:nvSpPr>
        <p:spPr>
          <a:xfrm>
            <a:off x="8355661" y="5033403"/>
            <a:ext cx="2866966" cy="1425259"/>
          </a:xfrm>
          <a:prstGeom prst="round2Diag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5" name="Текстово поле 4"/>
          <p:cNvSpPr txBox="1"/>
          <p:nvPr/>
        </p:nvSpPr>
        <p:spPr>
          <a:xfrm>
            <a:off x="8463946" y="5212167"/>
            <a:ext cx="2841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b="1" dirty="0" smtClean="0"/>
              <a:t>Рекламни</a:t>
            </a:r>
          </a:p>
          <a:p>
            <a:r>
              <a:rPr lang="bg-BG" sz="2400" b="1" dirty="0" smtClean="0"/>
              <a:t>материали</a:t>
            </a:r>
            <a:endParaRPr lang="bg-BG" sz="2400" b="1" dirty="0"/>
          </a:p>
        </p:txBody>
      </p:sp>
      <p:sp>
        <p:nvSpPr>
          <p:cNvPr id="6" name="Текстово поле 5"/>
          <p:cNvSpPr txBox="1"/>
          <p:nvPr/>
        </p:nvSpPr>
        <p:spPr>
          <a:xfrm>
            <a:off x="8445374" y="7521308"/>
            <a:ext cx="27547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b="1" dirty="0" smtClean="0"/>
              <a:t>Програмни </a:t>
            </a:r>
          </a:p>
          <a:p>
            <a:r>
              <a:rPr lang="bg-BG" sz="2400" b="1" dirty="0" smtClean="0"/>
              <a:t>средства</a:t>
            </a:r>
          </a:p>
        </p:txBody>
      </p:sp>
      <p:sp>
        <p:nvSpPr>
          <p:cNvPr id="4" name="Правоъгълник 3"/>
          <p:cNvSpPr/>
          <p:nvPr/>
        </p:nvSpPr>
        <p:spPr>
          <a:xfrm>
            <a:off x="12216650" y="2745256"/>
            <a:ext cx="17043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400" b="1" dirty="0" smtClean="0"/>
              <a:t>Основни </a:t>
            </a:r>
            <a:endParaRPr lang="bg-BG" sz="2400" b="1" dirty="0" smtClean="0"/>
          </a:p>
          <a:p>
            <a:r>
              <a:rPr lang="bg-BG" sz="2400" b="1" dirty="0" smtClean="0"/>
              <a:t>етапи</a:t>
            </a:r>
            <a:endParaRPr lang="bg-BG" sz="2400" b="1" dirty="0"/>
          </a:p>
        </p:txBody>
      </p:sp>
      <p:sp>
        <p:nvSpPr>
          <p:cNvPr id="2" name="Правоъгълник 1"/>
          <p:cNvSpPr/>
          <p:nvPr/>
        </p:nvSpPr>
        <p:spPr>
          <a:xfrm>
            <a:off x="12109387" y="5282984"/>
            <a:ext cx="30925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400" b="1" dirty="0" smtClean="0"/>
              <a:t>Популяризиране </a:t>
            </a:r>
            <a:endParaRPr lang="bg-BG" sz="2400" b="1" dirty="0" smtClean="0"/>
          </a:p>
          <a:p>
            <a:r>
              <a:rPr lang="bg-BG" sz="2400" b="1" dirty="0" smtClean="0"/>
              <a:t>на проекта</a:t>
            </a:r>
            <a:endParaRPr lang="bg-BG" sz="2400" b="1" dirty="0"/>
          </a:p>
        </p:txBody>
      </p:sp>
      <p:sp>
        <p:nvSpPr>
          <p:cNvPr id="8" name="Текстово поле 7"/>
          <p:cNvSpPr txBox="1"/>
          <p:nvPr/>
        </p:nvSpPr>
        <p:spPr>
          <a:xfrm>
            <a:off x="12243568" y="7357955"/>
            <a:ext cx="27089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b="1" dirty="0" smtClean="0"/>
              <a:t>Авторски</a:t>
            </a:r>
          </a:p>
          <a:p>
            <a:r>
              <a:rPr lang="bg-BG" sz="2400" b="1" dirty="0" smtClean="0"/>
              <a:t>игри</a:t>
            </a:r>
            <a:endParaRPr lang="bg-BG" sz="2400" b="1" dirty="0"/>
          </a:p>
        </p:txBody>
      </p:sp>
    </p:spTree>
    <p:extLst>
      <p:ext uri="{BB962C8B-B14F-4D97-AF65-F5344CB8AC3E}">
        <p14:creationId xmlns:p14="http://schemas.microsoft.com/office/powerpoint/2010/main" val="47841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лавие 16">
            <a:extLst>
              <a:ext uri="{FF2B5EF4-FFF2-40B4-BE49-F238E27FC236}">
                <a16:creationId xmlns:a16="http://schemas.microsoft.com/office/drawing/2014/main" id="{1759AE46-436E-FD46-91D5-A1602809A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3" y="349827"/>
            <a:ext cx="6336999" cy="1092608"/>
          </a:xfrm>
        </p:spPr>
        <p:txBody>
          <a:bodyPr rtlCol="0">
            <a:noAutofit/>
          </a:bodyPr>
          <a:lstStyle/>
          <a:p>
            <a:pPr rtl="0">
              <a:lnSpc>
                <a:spcPct val="80000"/>
              </a:lnSpc>
            </a:pPr>
            <a:r>
              <a:rPr lang="bg-BG" sz="4200" dirty="0" smtClean="0"/>
              <a:t>Цел на проекта </a:t>
            </a:r>
            <a:endParaRPr lang="bg-BG" sz="4200" dirty="0"/>
          </a:p>
        </p:txBody>
      </p:sp>
      <p:sp>
        <p:nvSpPr>
          <p:cNvPr id="3" name="Контейнер за долен колонтитул 2">
            <a:extLst>
              <a:ext uri="{FF2B5EF4-FFF2-40B4-BE49-F238E27FC236}">
                <a16:creationId xmlns:a16="http://schemas.microsoft.com/office/drawing/2014/main" id="{135DA58D-1EB7-5343-913D-C6CF19947CD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989459" y="9617743"/>
            <a:ext cx="5246370" cy="365765"/>
          </a:xfrm>
        </p:spPr>
        <p:txBody>
          <a:bodyPr rtlCol="0"/>
          <a:lstStyle/>
          <a:p>
            <a:pPr rtl="0"/>
            <a:r>
              <a:rPr lang="en-US" sz="2000" dirty="0" err="1" smtClean="0"/>
              <a:t>SaveFirst</a:t>
            </a:r>
            <a:r>
              <a:rPr lang="en-US" sz="2000" dirty="0" smtClean="0"/>
              <a:t> Hub</a:t>
            </a:r>
            <a:endParaRPr lang="bg-BG" sz="2000" dirty="0"/>
          </a:p>
        </p:txBody>
      </p:sp>
      <p:sp>
        <p:nvSpPr>
          <p:cNvPr id="4" name="Контейнер за номер на слайд 3">
            <a:extLst>
              <a:ext uri="{FF2B5EF4-FFF2-40B4-BE49-F238E27FC236}">
                <a16:creationId xmlns:a16="http://schemas.microsoft.com/office/drawing/2014/main" id="{3C356D79-8A64-944F-A378-FD0655E6E7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pPr/>
              <a:t>3</a:t>
            </a:fld>
            <a:endParaRPr lang="bg-BG" dirty="0"/>
          </a:p>
        </p:txBody>
      </p:sp>
      <p:sp>
        <p:nvSpPr>
          <p:cNvPr id="20" name="Контейнер за текст 19">
            <a:extLst>
              <a:ext uri="{FF2B5EF4-FFF2-40B4-BE49-F238E27FC236}">
                <a16:creationId xmlns:a16="http://schemas.microsoft.com/office/drawing/2014/main" id="{291AF6B3-2C10-8F49-BC32-1A0633437A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bg-BG"/>
              <a:t>1</a:t>
            </a:r>
            <a:endParaRPr lang="bg-BG" dirty="0"/>
          </a:p>
        </p:txBody>
      </p:sp>
      <p:sp>
        <p:nvSpPr>
          <p:cNvPr id="8" name="Текстово поле 7"/>
          <p:cNvSpPr txBox="1"/>
          <p:nvPr/>
        </p:nvSpPr>
        <p:spPr>
          <a:xfrm>
            <a:off x="703893" y="4055943"/>
            <a:ext cx="51957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 smtClean="0"/>
              <a:t>Дава информация на учениците как да управляват доходите си ефективно. </a:t>
            </a:r>
            <a:endParaRPr lang="bg-BG" sz="2400" dirty="0"/>
          </a:p>
        </p:txBody>
      </p:sp>
      <p:sp>
        <p:nvSpPr>
          <p:cNvPr id="11" name="Текстово поле 10"/>
          <p:cNvSpPr txBox="1"/>
          <p:nvPr/>
        </p:nvSpPr>
        <p:spPr>
          <a:xfrm>
            <a:off x="652102" y="1972290"/>
            <a:ext cx="48730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 err="1" smtClean="0"/>
              <a:t>SaveFirst</a:t>
            </a:r>
            <a:r>
              <a:rPr lang="bg-BG" sz="2400" dirty="0" smtClean="0"/>
              <a:t> </a:t>
            </a:r>
            <a:r>
              <a:rPr lang="bg-BG" sz="2400" dirty="0" err="1" smtClean="0"/>
              <a:t>Hub</a:t>
            </a:r>
            <a:r>
              <a:rPr lang="bg-BG" sz="2400" dirty="0" smtClean="0"/>
              <a:t> е образователна платформа, насочена към подобряване на финансовата грамотност сред ученици и млади хора.</a:t>
            </a:r>
          </a:p>
          <a:p>
            <a:r>
              <a:rPr lang="ru-RU" sz="2000" dirty="0"/>
              <a:t/>
            </a:r>
            <a:br>
              <a:rPr lang="ru-RU" sz="2000" dirty="0"/>
            </a:br>
            <a:endParaRPr lang="bg-BG" sz="2000" dirty="0"/>
          </a:p>
        </p:txBody>
      </p:sp>
      <p:pic>
        <p:nvPicPr>
          <p:cNvPr id="1030" name="Picture 6" descr="Специалност „Счетоводство и финанси” | Бургаски свободен университет - град  Бургас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7" r="1501" b="3659"/>
          <a:stretch/>
        </p:blipFill>
        <p:spPr bwMode="auto">
          <a:xfrm>
            <a:off x="4046484" y="7559700"/>
            <a:ext cx="7132320" cy="2072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ney bag - Free business icon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698" y="8025195"/>
            <a:ext cx="1575689" cy="1575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0" descr="Money bag - Free business icons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205" y="8510658"/>
            <a:ext cx="1090225" cy="1090225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matte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0" descr="Money bag - Free business icons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04681" y="8025194"/>
            <a:ext cx="1575689" cy="1575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0" descr="Money bag - Free business icon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8916" y="8510657"/>
            <a:ext cx="1076734" cy="1109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Текстово поле 15"/>
          <p:cNvSpPr txBox="1"/>
          <p:nvPr/>
        </p:nvSpPr>
        <p:spPr>
          <a:xfrm>
            <a:off x="10235325" y="1549993"/>
            <a:ext cx="465891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bg-BG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400" dirty="0" smtClean="0"/>
              <a:t>Да ангажира потребителите чрез образователни игри и тестове. </a:t>
            </a:r>
            <a:endParaRPr lang="bg-BG" sz="2400" dirty="0"/>
          </a:p>
        </p:txBody>
      </p:sp>
      <p:sp>
        <p:nvSpPr>
          <p:cNvPr id="21" name="Текстово поле 20"/>
          <p:cNvSpPr txBox="1"/>
          <p:nvPr/>
        </p:nvSpPr>
        <p:spPr>
          <a:xfrm>
            <a:off x="10253388" y="4044412"/>
            <a:ext cx="4573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bg-BG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bg-BG" sz="2400" dirty="0" smtClean="0"/>
              <a:t>Да подпомага учителите с образователни ресурси. </a:t>
            </a:r>
            <a:endParaRPr lang="bg-BG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329" y="1857052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81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Заглавие 31">
            <a:extLst>
              <a:ext uri="{FF2B5EF4-FFF2-40B4-BE49-F238E27FC236}">
                <a16:creationId xmlns:a16="http://schemas.microsoft.com/office/drawing/2014/main" id="{2B9437BA-2A1D-8148-8ACC-5EC0B9043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3" y="349827"/>
            <a:ext cx="6336999" cy="1092608"/>
          </a:xfrm>
        </p:spPr>
        <p:txBody>
          <a:bodyPr rtlCol="0">
            <a:noAutofit/>
          </a:bodyPr>
          <a:lstStyle/>
          <a:p>
            <a:pPr rtl="0">
              <a:lnSpc>
                <a:spcPct val="80000"/>
              </a:lnSpc>
            </a:pPr>
            <a:r>
              <a:rPr lang="bg-BG" sz="4200" dirty="0" smtClean="0"/>
              <a:t>Основни етапи</a:t>
            </a:r>
            <a:endParaRPr lang="bg-BG" sz="4200" dirty="0"/>
          </a:p>
        </p:txBody>
      </p:sp>
      <p:sp>
        <p:nvSpPr>
          <p:cNvPr id="3" name="Контейнер за долен колонтитул 2">
            <a:extLst>
              <a:ext uri="{FF2B5EF4-FFF2-40B4-BE49-F238E27FC236}">
                <a16:creationId xmlns:a16="http://schemas.microsoft.com/office/drawing/2014/main" id="{985CD08B-B760-A441-806F-0708C0F3B4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785360" y="9641440"/>
            <a:ext cx="5246370" cy="365765"/>
          </a:xfrm>
        </p:spPr>
        <p:txBody>
          <a:bodyPr rtlCol="0"/>
          <a:lstStyle/>
          <a:p>
            <a:pPr rtl="0"/>
            <a:r>
              <a:rPr lang="en-US" dirty="0" err="1" smtClean="0"/>
              <a:t>SaveFirst</a:t>
            </a:r>
            <a:r>
              <a:rPr lang="en-US" dirty="0" smtClean="0"/>
              <a:t> Hub</a:t>
            </a:r>
            <a:endParaRPr lang="bg-BG" dirty="0"/>
          </a:p>
        </p:txBody>
      </p:sp>
      <p:sp>
        <p:nvSpPr>
          <p:cNvPr id="4" name="Контейнер за номер на слайд 3">
            <a:extLst>
              <a:ext uri="{FF2B5EF4-FFF2-40B4-BE49-F238E27FC236}">
                <a16:creationId xmlns:a16="http://schemas.microsoft.com/office/drawing/2014/main" id="{DF7B9793-9DAB-0A41-A376-B5495BAD10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CB2079F2-58AF-ED44-82D7-E04B2F6FD686}" type="slidenum">
              <a:rPr lang="bg-BG" smtClean="0"/>
              <a:pPr/>
              <a:t>4</a:t>
            </a:fld>
            <a:endParaRPr lang="bg-BG" dirty="0"/>
          </a:p>
        </p:txBody>
      </p:sp>
      <p:sp>
        <p:nvSpPr>
          <p:cNvPr id="15" name="Контейнер за текст 14">
            <a:extLst>
              <a:ext uri="{FF2B5EF4-FFF2-40B4-BE49-F238E27FC236}">
                <a16:creationId xmlns:a16="http://schemas.microsoft.com/office/drawing/2014/main" id="{6F6F4AB0-30FD-F04F-85EA-DA7BAEFAD21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/>
          <a:p>
            <a:pPr rtl="0"/>
            <a:r>
              <a:rPr lang="en-US" dirty="0" err="1" smtClean="0"/>
              <a:t>SaveFirst</a:t>
            </a:r>
            <a:r>
              <a:rPr lang="en-US" dirty="0" smtClean="0"/>
              <a:t> Hub</a:t>
            </a:r>
            <a:endParaRPr lang="bg-BG" dirty="0"/>
          </a:p>
        </p:txBody>
      </p:sp>
      <p:sp>
        <p:nvSpPr>
          <p:cNvPr id="35" name="Контейнер за текст 34">
            <a:extLst>
              <a:ext uri="{FF2B5EF4-FFF2-40B4-BE49-F238E27FC236}">
                <a16:creationId xmlns:a16="http://schemas.microsoft.com/office/drawing/2014/main" id="{AEF0CDDD-DC1F-E240-B585-9D2AD0DE2B9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bg-BG" dirty="0"/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5868" y="5900928"/>
            <a:ext cx="6835538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bg-BG" sz="2400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bg-BG" sz="2400" dirty="0" smtClean="0"/>
              <a:t>Планиране </a:t>
            </a:r>
            <a:r>
              <a:rPr lang="bg-BG" sz="2400" dirty="0"/>
              <a:t>и </a:t>
            </a:r>
            <a:r>
              <a:rPr lang="bg-BG" sz="2400" dirty="0" smtClean="0"/>
              <a:t>организация.</a:t>
            </a:r>
            <a:endParaRPr lang="en-US" sz="2400" dirty="0" smtClean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ru-RU" sz="2400" dirty="0" smtClean="0"/>
              <a:t>Д</a:t>
            </a:r>
            <a:r>
              <a:rPr lang="bg-BG" sz="2400" dirty="0" err="1" smtClean="0"/>
              <a:t>изайн</a:t>
            </a:r>
            <a:r>
              <a:rPr lang="bg-BG" sz="2400" dirty="0" smtClean="0"/>
              <a:t> на сайта.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bg-BG" sz="2400" dirty="0" smtClean="0"/>
              <a:t>Разработка на сайта.</a:t>
            </a:r>
            <a:endParaRPr lang="bg-BG" sz="2400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bg-BG" sz="2400" dirty="0" smtClean="0"/>
              <a:t>Тестване </a:t>
            </a:r>
            <a:r>
              <a:rPr lang="bg-BG" sz="2400" dirty="0"/>
              <a:t>и обратна </a:t>
            </a:r>
            <a:r>
              <a:rPr lang="bg-BG" sz="2400" dirty="0" smtClean="0"/>
              <a:t>връзка.</a:t>
            </a:r>
          </a:p>
          <a:p>
            <a:pPr>
              <a:spcAft>
                <a:spcPts val="600"/>
              </a:spcAft>
            </a:pPr>
            <a:endParaRPr lang="bg-BG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8302752" y="1746583"/>
            <a:ext cx="6400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bg-BG" sz="2400" dirty="0" smtClean="0"/>
              <a:t>5. Финализиране </a:t>
            </a:r>
            <a:r>
              <a:rPr lang="bg-BG" sz="2400" dirty="0"/>
              <a:t>и </a:t>
            </a:r>
            <a:r>
              <a:rPr lang="bg-BG" sz="2400" dirty="0" smtClean="0"/>
              <a:t>публикуване.</a:t>
            </a:r>
          </a:p>
          <a:p>
            <a:pPr>
              <a:lnSpc>
                <a:spcPct val="150000"/>
              </a:lnSpc>
            </a:pPr>
            <a:r>
              <a:rPr lang="bg-BG" sz="2400" dirty="0" smtClean="0"/>
              <a:t>6. Изработване на лого.</a:t>
            </a:r>
          </a:p>
          <a:p>
            <a:pPr>
              <a:lnSpc>
                <a:spcPct val="150000"/>
              </a:lnSpc>
            </a:pPr>
            <a:r>
              <a:rPr lang="bg-BG" sz="2400" dirty="0" smtClean="0"/>
              <a:t>7. Изработване на рекламни материали – брошури и значки на 3</a:t>
            </a:r>
            <a:r>
              <a:rPr lang="en-US" sz="2400" dirty="0" smtClean="0"/>
              <a:t>D </a:t>
            </a:r>
            <a:r>
              <a:rPr lang="bg-BG" sz="2400" dirty="0" smtClean="0"/>
              <a:t>принтер.</a:t>
            </a:r>
            <a:endParaRPr lang="bg-BG" sz="2400" dirty="0"/>
          </a:p>
          <a:p>
            <a:pPr marL="342900" indent="-342900">
              <a:buFont typeface="+mj-lt"/>
              <a:buAutoNum type="arabicPeriod"/>
            </a:pPr>
            <a:endParaRPr lang="bg-BG" sz="2400" dirty="0"/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1" b="10751"/>
          <a:stretch>
            <a:fillRect/>
          </a:stretch>
        </p:blipFill>
        <p:spPr>
          <a:xfrm>
            <a:off x="175256" y="2190725"/>
            <a:ext cx="7356532" cy="3710203"/>
          </a:xfr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930" y="4458430"/>
            <a:ext cx="6756444" cy="496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395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1195" y="778932"/>
            <a:ext cx="6110764" cy="467205"/>
          </a:xfrm>
        </p:spPr>
        <p:txBody>
          <a:bodyPr>
            <a:noAutofit/>
          </a:bodyPr>
          <a:lstStyle/>
          <a:p>
            <a:r>
              <a:rPr lang="bg-BG" sz="4000" dirty="0"/>
              <a:t>Създаване и </a:t>
            </a:r>
            <a:r>
              <a:rPr lang="bg-BG" sz="4000" dirty="0" smtClean="0"/>
              <a:t>отпечатване </a:t>
            </a:r>
            <a:r>
              <a:rPr lang="bg-BG" sz="4000" dirty="0"/>
              <a:t>на рекламни материали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19600" y="9651200"/>
            <a:ext cx="5246370" cy="365765"/>
          </a:xfrm>
        </p:spPr>
        <p:txBody>
          <a:bodyPr/>
          <a:lstStyle/>
          <a:p>
            <a:pPr rtl="0"/>
            <a:r>
              <a:rPr lang="en-US" dirty="0" err="1" smtClean="0"/>
              <a:t>SaveFirst</a:t>
            </a:r>
            <a:r>
              <a:rPr lang="en-US" dirty="0" smtClean="0"/>
              <a:t> Hub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CB2079F2-58AF-ED44-82D7-E04B2F6FD686}" type="slidenum">
              <a:rPr lang="bg-BG" smtClean="0"/>
              <a:pPr rtl="0"/>
              <a:t>5</a:t>
            </a:fld>
            <a:endParaRPr lang="bg-BG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198906" y="5775250"/>
            <a:ext cx="358511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/>
              <a:t>Лого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/>
              <a:t>Плакати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/>
              <a:t>Брошури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2400" dirty="0"/>
              <a:t>Значки на  </a:t>
            </a:r>
            <a:r>
              <a:rPr lang="en-US" sz="2400" dirty="0"/>
              <a:t>3D</a:t>
            </a:r>
            <a:r>
              <a:rPr lang="bg-BG" sz="2400" dirty="0"/>
              <a:t> принтер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619" y="1519024"/>
            <a:ext cx="1948046" cy="19480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0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1" t="3691" r="10195" b="1536"/>
          <a:stretch/>
        </p:blipFill>
        <p:spPr>
          <a:xfrm>
            <a:off x="406029" y="2588581"/>
            <a:ext cx="9192664" cy="67328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01761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4217" y="489342"/>
            <a:ext cx="6110764" cy="467205"/>
          </a:xfrm>
        </p:spPr>
        <p:txBody>
          <a:bodyPr>
            <a:noAutofit/>
          </a:bodyPr>
          <a:lstStyle/>
          <a:p>
            <a:r>
              <a:rPr lang="bg-BG" sz="4000" dirty="0" smtClean="0"/>
              <a:t>Пополяризиране на проекта</a:t>
            </a:r>
            <a:endParaRPr lang="bg-BG" sz="4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419600" y="9651200"/>
            <a:ext cx="5246370" cy="365765"/>
          </a:xfrm>
        </p:spPr>
        <p:txBody>
          <a:bodyPr/>
          <a:lstStyle/>
          <a:p>
            <a:pPr rtl="0"/>
            <a:r>
              <a:rPr lang="en-US" dirty="0" err="1" smtClean="0"/>
              <a:t>SaveFirst</a:t>
            </a:r>
            <a:r>
              <a:rPr lang="en-US" dirty="0" smtClean="0"/>
              <a:t> Hub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CB2079F2-58AF-ED44-82D7-E04B2F6FD686}" type="slidenum">
              <a:rPr lang="bg-BG" smtClean="0"/>
              <a:pPr rtl="0"/>
              <a:t>6</a:t>
            </a:fld>
            <a:endParaRPr lang="bg-BG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lang="bg-BG" sz="4000" dirty="0"/>
              <a:t>4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6"/>
          </p:nvPr>
        </p:nvSpPr>
        <p:spPr>
          <a:xfrm>
            <a:off x="1204217" y="1276957"/>
            <a:ext cx="2266562" cy="318837"/>
          </a:xfrm>
        </p:spPr>
        <p:txBody>
          <a:bodyPr/>
          <a:lstStyle/>
          <a:p>
            <a:r>
              <a:rPr lang="en-US" dirty="0" err="1" smtClean="0"/>
              <a:t>SaveFirst</a:t>
            </a:r>
            <a:r>
              <a:rPr lang="en-US" dirty="0" smtClean="0"/>
              <a:t> Hub</a:t>
            </a:r>
            <a:endParaRPr lang="bg-BG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5331" y="2119293"/>
            <a:ext cx="3801310" cy="28621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8128" y="5820318"/>
            <a:ext cx="4755073" cy="35802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5331" y="6098215"/>
            <a:ext cx="3801310" cy="28621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7" name="TextBox 16"/>
          <p:cNvSpPr txBox="1"/>
          <p:nvPr/>
        </p:nvSpPr>
        <p:spPr>
          <a:xfrm>
            <a:off x="3729867" y="3764267"/>
            <a:ext cx="33982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 smtClean="0"/>
              <a:t>Популяризиране на </a:t>
            </a:r>
            <a:r>
              <a:rPr lang="bg-BG" sz="2400" dirty="0" err="1" smtClean="0"/>
              <a:t>проек</a:t>
            </a:r>
            <a:r>
              <a:rPr lang="bg-BG" sz="2400" dirty="0" smtClean="0"/>
              <a:t> чрез раздаване на </a:t>
            </a:r>
            <a:r>
              <a:rPr lang="bg-BG" sz="2400" dirty="0" err="1" smtClean="0"/>
              <a:t>браошури</a:t>
            </a:r>
            <a:r>
              <a:rPr lang="bg-BG" sz="2400" dirty="0" smtClean="0"/>
              <a:t> сред ученици и учители.</a:t>
            </a:r>
            <a:endParaRPr lang="bg-BG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3729867" y="1708217"/>
            <a:ext cx="35851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 smtClean="0"/>
              <a:t>Популяризиране на събитието за предста</a:t>
            </a:r>
            <a:r>
              <a:rPr lang="bg-BG" sz="2400" dirty="0"/>
              <a:t>в</a:t>
            </a:r>
            <a:r>
              <a:rPr lang="bg-BG" sz="2400" dirty="0" smtClean="0"/>
              <a:t>яне на проекта, чрез плакат.</a:t>
            </a:r>
            <a:endParaRPr lang="bg-BG" sz="24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619" y="1519024"/>
            <a:ext cx="1948046" cy="19480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7652" y="5820318"/>
            <a:ext cx="5382839" cy="35876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090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bg-BG" smtClean="0"/>
              <a:t>Добавяне на долен колонтитул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CB2079F2-58AF-ED44-82D7-E04B2F6FD686}" type="slidenum">
              <a:rPr lang="bg-BG" smtClean="0"/>
              <a:pPr rtl="0"/>
              <a:t>7</a:t>
            </a:fld>
            <a:endParaRPr lang="bg-BG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 rtl="0"/>
            <a:fld id="{2AECF90E-B7B3-4348-972D-43E8F3F86E9F}" type="datetime1">
              <a:rPr lang="bg-BG" smtClean="0"/>
              <a:t>15.3.2025 г.</a:t>
            </a:fld>
            <a:endParaRPr lang="bg-BG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bg-BG" dirty="0"/>
          </a:p>
        </p:txBody>
      </p:sp>
      <p:pic>
        <p:nvPicPr>
          <p:cNvPr id="7" name="Картина 6"/>
          <p:cNvPicPr>
            <a:picLocks noChangeAspect="1"/>
          </p:cNvPicPr>
          <p:nvPr/>
        </p:nvPicPr>
        <p:blipFill rotWithShape="1">
          <a:blip r:embed="rId2"/>
          <a:srcRect l="5885" r="5839"/>
          <a:stretch/>
        </p:blipFill>
        <p:spPr>
          <a:xfrm>
            <a:off x="-230332" y="0"/>
            <a:ext cx="15775132" cy="10052025"/>
          </a:xfrm>
          <a:prstGeom prst="rect">
            <a:avLst/>
          </a:prstGeom>
        </p:spPr>
      </p:pic>
      <p:pic>
        <p:nvPicPr>
          <p:cNvPr id="1026" name="Picture 2" descr="Microsoft announces redesigned Notepad for Windows 11 now in Bet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18652" y="5181598"/>
            <a:ext cx="1658052" cy="1165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3354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олния колонтитул 1"/>
          <p:cNvSpPr>
            <a:spLocks noGrp="1"/>
          </p:cNvSpPr>
          <p:nvPr>
            <p:ph type="ftr" sz="quarter" idx="11"/>
          </p:nvPr>
        </p:nvSpPr>
        <p:spPr>
          <a:xfrm>
            <a:off x="5142025" y="9651200"/>
            <a:ext cx="5246370" cy="365765"/>
          </a:xfrm>
        </p:spPr>
        <p:txBody>
          <a:bodyPr/>
          <a:lstStyle/>
          <a:p>
            <a:pPr rtl="0"/>
            <a:r>
              <a:rPr lang="en-US" dirty="0" err="1" smtClean="0"/>
              <a:t>SaeFirst</a:t>
            </a:r>
            <a:r>
              <a:rPr lang="en-US" dirty="0" smtClean="0"/>
              <a:t> Hub</a:t>
            </a:r>
            <a:endParaRPr lang="bg-BG" dirty="0"/>
          </a:p>
        </p:txBody>
      </p:sp>
      <p:sp>
        <p:nvSpPr>
          <p:cNvPr id="3" name="Контейнер за номер на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2079F2-58AF-ED44-82D7-E04B2F6FD686}" type="slidenum">
              <a:rPr lang="bg-BG" smtClean="0"/>
              <a:t>8</a:t>
            </a:fld>
            <a:endParaRPr lang="bg-BG" dirty="0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53312"/>
            <a:ext cx="15530421" cy="8022336"/>
          </a:xfrm>
          <a:prstGeom prst="rect">
            <a:avLst/>
          </a:prstGeom>
        </p:spPr>
      </p:pic>
      <p:sp>
        <p:nvSpPr>
          <p:cNvPr id="5" name="Текстово поле 4"/>
          <p:cNvSpPr txBox="1"/>
          <p:nvPr/>
        </p:nvSpPr>
        <p:spPr>
          <a:xfrm>
            <a:off x="1255776" y="341376"/>
            <a:ext cx="84856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400" dirty="0" smtClean="0">
                <a:solidFill>
                  <a:schemeClr val="accent4"/>
                </a:solidFill>
              </a:rPr>
              <a:t>Част от нашия проект</a:t>
            </a:r>
            <a:endParaRPr lang="bg-BG" sz="4400" dirty="0">
              <a:solidFill>
                <a:schemeClr val="accent4"/>
              </a:solidFill>
            </a:endParaRPr>
          </a:p>
        </p:txBody>
      </p:sp>
      <p:cxnSp>
        <p:nvCxnSpPr>
          <p:cNvPr id="7" name="Право съединение 6"/>
          <p:cNvCxnSpPr/>
          <p:nvPr/>
        </p:nvCxnSpPr>
        <p:spPr>
          <a:xfrm>
            <a:off x="1011936" y="305175"/>
            <a:ext cx="0" cy="86400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Текстово поле 9"/>
          <p:cNvSpPr txBox="1"/>
          <p:nvPr/>
        </p:nvSpPr>
        <p:spPr>
          <a:xfrm>
            <a:off x="170689" y="95154"/>
            <a:ext cx="719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7200" dirty="0" smtClean="0">
                <a:solidFill>
                  <a:schemeClr val="accent4"/>
                </a:solidFill>
              </a:rPr>
              <a:t>5</a:t>
            </a:r>
            <a:endParaRPr lang="bg-BG" sz="7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1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долния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bg-BG" smtClean="0"/>
              <a:t>Добавяне на долен колонтитул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B2079F2-58AF-ED44-82D7-E04B2F6FD686}" type="slidenum">
              <a:rPr lang="bg-BG" smtClean="0"/>
              <a:t>9</a:t>
            </a:fld>
            <a:endParaRPr lang="bg-BG" dirty="0"/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 rotWithShape="1">
          <a:blip r:embed="rId2"/>
          <a:srcRect l="6406" r="6533"/>
          <a:stretch/>
        </p:blipFill>
        <p:spPr>
          <a:xfrm>
            <a:off x="0" y="-165496"/>
            <a:ext cx="15744597" cy="1017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15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на Office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865999_TF44934369" id="{3EF6E2FD-9783-44B6-8F21-5ADDE03EC210}" vid="{C2C1923C-8E90-4FE3-9CA9-6AA333E9E87E}"/>
    </a:ext>
  </a:extLst>
</a:theme>
</file>

<file path=ppt/theme/theme2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ef88797d-310b-4d46-ad9c-0c23fa0c8d4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02E0EF7D44C04B9FA644DBFF45FF6A" ma:contentTypeVersion="13" ma:contentTypeDescription="Create a new document." ma:contentTypeScope="" ma:versionID="206b9469efed5238e3299da57cdc015e">
  <xsd:schema xmlns:xsd="http://www.w3.org/2001/XMLSchema" xmlns:xs="http://www.w3.org/2001/XMLSchema" xmlns:p="http://schemas.microsoft.com/office/2006/metadata/properties" xmlns:ns2="876de33e-aaa5-4507-9b92-b84e676ded0d" xmlns:ns3="ef88797d-310b-4d46-ad9c-0c23fa0c8d45" targetNamespace="http://schemas.microsoft.com/office/2006/metadata/properties" ma:root="true" ma:fieldsID="281ed500249cd3fe925a7af84a8b56c4" ns2:_="" ns3:_="">
    <xsd:import namespace="876de33e-aaa5-4507-9b92-b84e676ded0d"/>
    <xsd:import namespace="ef88797d-310b-4d46-ad9c-0c23fa0c8d4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6de33e-aaa5-4507-9b92-b84e676ded0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1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88797d-310b-4d46-ad9c-0c23fa0c8d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9AD2B3-D789-4FC7-A14D-89ADA76B73A8}">
  <ds:schemaRefs>
    <ds:schemaRef ds:uri="ef88797d-310b-4d46-ad9c-0c23fa0c8d45"/>
    <ds:schemaRef ds:uri="876de33e-aaa5-4507-9b92-b84e676ded0d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F83B94A-925B-4414-927F-DFD616E23C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76de33e-aaa5-4507-9b92-b84e676ded0d"/>
    <ds:schemaRef ds:uri="ef88797d-310b-4d46-ad9c-0c23fa0c8d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39800E7-4362-4A70-9B48-B5AE1C9F47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на списание</Template>
  <TotalTime>0</TotalTime>
  <Words>243</Words>
  <Application>Microsoft Office PowerPoint</Application>
  <PresentationFormat>По избор</PresentationFormat>
  <Paragraphs>92</Paragraphs>
  <Slides>11</Slides>
  <Notes>4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Century Schoolbook</vt:lpstr>
      <vt:lpstr>Тема на Office</vt:lpstr>
      <vt:lpstr>Предна част на корицата</vt:lpstr>
      <vt:lpstr>Съдържание</vt:lpstr>
      <vt:lpstr>Цел на проекта </vt:lpstr>
      <vt:lpstr>Основни етапи</vt:lpstr>
      <vt:lpstr>Създаване и отпечатване на рекламни материали</vt:lpstr>
      <vt:lpstr>Пополяризиране на проекта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2025-02-26T10:04:51Z</dcterms:created>
  <dcterms:modified xsi:type="dcterms:W3CDTF">2025-03-15T17:32:05Z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0x0101005F02E0EF7D44C04B9FA644DBFF45FF6A</vt:lpwstr>
  </property>
</Properties>
</file>

<file path=docProps/thumbnail.jpeg>
</file>